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058400" cx="7772400"/>
  <p:notesSz cx="6858000" cy="91440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53">
          <p15:clr>
            <a:srgbClr val="9AA0A6"/>
          </p15:clr>
        </p15:guide>
        <p15:guide id="2" pos="4658">
          <p15:clr>
            <a:srgbClr val="9AA0A6"/>
          </p15:clr>
        </p15:guide>
        <p15:guide id="3" pos="2531">
          <p15:clr>
            <a:srgbClr val="9AA0A6"/>
          </p15:clr>
        </p15:guide>
        <p15:guide id="4" pos="2365">
          <p15:clr>
            <a:srgbClr val="9AA0A6"/>
          </p15:clr>
        </p15:guide>
      </p15:sldGuideLst>
    </p:ext>
    <p:ext uri="GoogleSlidesCustomDataVersion2">
      <go:slidesCustomData xmlns:go="http://customooxmlschemas.google.com/" r:id="rId11" roundtripDataSignature="AMtx7mjXxcQHpbX9bPBco3sqmeoyqbXE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3"/>
        <p:guide pos="4658"/>
        <p:guide pos="2531"/>
        <p:guide pos="2365"/>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4"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2104484"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dark">
  <p:cSld name="Blank_White_3">
    <p:bg>
      <p:bgPr>
        <a:solidFill>
          <a:schemeClr val="dk1"/>
        </a:solidFill>
      </p:bgPr>
    </p:bg>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12439" l="0" r="0" t="-12452"/>
          <a:stretch/>
        </p:blipFill>
        <p:spPr>
          <a:xfrm>
            <a:off x="6886084" y="9503595"/>
            <a:ext cx="780938" cy="382898"/>
          </a:xfrm>
          <a:prstGeom prst="rect">
            <a:avLst/>
          </a:prstGeom>
          <a:noFill/>
          <a:ln>
            <a:noFill/>
          </a:ln>
        </p:spPr>
      </p:pic>
      <p:grpSp>
        <p:nvGrpSpPr>
          <p:cNvPr id="11" name="Google Shape;11;p3"/>
          <p:cNvGrpSpPr/>
          <p:nvPr/>
        </p:nvGrpSpPr>
        <p:grpSpPr>
          <a:xfrm>
            <a:off x="4017211" y="1"/>
            <a:ext cx="3755314" cy="2816227"/>
            <a:chOff x="3698510" y="-165328"/>
            <a:chExt cx="4073893" cy="3055139"/>
          </a:xfrm>
        </p:grpSpPr>
        <p:pic>
          <p:nvPicPr>
            <p:cNvPr id="12" name="Google Shape;12;p3" title="triangles_subtle_color.png"/>
            <p:cNvPicPr preferRelativeResize="0"/>
            <p:nvPr/>
          </p:nvPicPr>
          <p:blipFill rotWithShape="1">
            <a:blip r:embed="rId3">
              <a:alphaModFix/>
            </a:blip>
            <a:srcRect b="0" l="7570" r="0" t="21802"/>
            <a:stretch/>
          </p:blipFill>
          <p:spPr>
            <a:xfrm flipH="1">
              <a:off x="3916659" y="-165328"/>
              <a:ext cx="3855744" cy="3055139"/>
            </a:xfrm>
            <a:prstGeom prst="rect">
              <a:avLst/>
            </a:prstGeom>
            <a:noFill/>
            <a:ln>
              <a:noFill/>
            </a:ln>
          </p:spPr>
        </p:pic>
        <p:pic>
          <p:nvPicPr>
            <p:cNvPr id="13" name="Google Shape;13;p3" title="overlap triangles.png"/>
            <p:cNvPicPr preferRelativeResize="0"/>
            <p:nvPr/>
          </p:nvPicPr>
          <p:blipFill rotWithShape="1">
            <a:blip r:embed="rId4">
              <a:alphaModFix/>
            </a:blip>
            <a:srcRect b="0" l="0" r="0" t="0"/>
            <a:stretch/>
          </p:blipFill>
          <p:spPr>
            <a:xfrm>
              <a:off x="3698510" y="281298"/>
              <a:ext cx="1425682" cy="1561101"/>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ogo" type="blank">
  <p:cSld name="BLANK">
    <p:spTree>
      <p:nvGrpSpPr>
        <p:cNvPr id="40" name="Shape 40"/>
        <p:cNvGrpSpPr/>
        <p:nvPr/>
      </p:nvGrpSpPr>
      <p:grpSpPr>
        <a:xfrm>
          <a:off x="0" y="0"/>
          <a:ext cx="0" cy="0"/>
          <a:chOff x="0" y="0"/>
          <a:chExt cx="0" cy="0"/>
        </a:xfrm>
      </p:grpSpPr>
      <p:pic>
        <p:nvPicPr>
          <p:cNvPr id="41" name="Google Shape;41;p12" title="Mask group.png"/>
          <p:cNvPicPr preferRelativeResize="0"/>
          <p:nvPr/>
        </p:nvPicPr>
        <p:blipFill rotWithShape="1">
          <a:blip r:embed="rId2">
            <a:alphaModFix/>
          </a:blip>
          <a:srcRect b="-1738" l="0" r="0" t="27466"/>
          <a:stretch/>
        </p:blipFill>
        <p:spPr>
          <a:xfrm>
            <a:off x="0" y="9"/>
            <a:ext cx="7772401" cy="29482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42" name="Shape 42"/>
        <p:cNvGrpSpPr/>
        <p:nvPr/>
      </p:nvGrpSpPr>
      <p:grpSpPr>
        <a:xfrm>
          <a:off x="0" y="0"/>
          <a:ext cx="0" cy="0"/>
          <a:chOff x="0" y="0"/>
          <a:chExt cx="0" cy="0"/>
        </a:xfrm>
      </p:grpSpPr>
      <p:grpSp>
        <p:nvGrpSpPr>
          <p:cNvPr id="43" name="Google Shape;43;p13"/>
          <p:cNvGrpSpPr/>
          <p:nvPr/>
        </p:nvGrpSpPr>
        <p:grpSpPr>
          <a:xfrm>
            <a:off x="4738702" y="272726"/>
            <a:ext cx="2765498" cy="2399424"/>
            <a:chOff x="4738702" y="272726"/>
            <a:chExt cx="2765498" cy="2399424"/>
          </a:xfrm>
        </p:grpSpPr>
        <p:sp>
          <p:nvSpPr>
            <p:cNvPr id="44" name="Google Shape;44;p13"/>
            <p:cNvSpPr/>
            <p:nvPr/>
          </p:nvSpPr>
          <p:spPr>
            <a:xfrm>
              <a:off x="5715000" y="1243550"/>
              <a:ext cx="1789200" cy="1428600"/>
            </a:xfrm>
            <a:prstGeom prst="roundRect">
              <a:avLst>
                <a:gd fmla="val 8610" name="adj"/>
              </a:avLst>
            </a:prstGeom>
            <a:solidFill>
              <a:schemeClr val="accent4"/>
            </a:solidFill>
            <a:ln>
              <a:noFill/>
            </a:ln>
          </p:spPr>
          <p:txBody>
            <a:bodyPr anchorCtr="0" anchor="ctr" bIns="83550" lIns="83550" spcFirstLastPara="1" rIns="83550" wrap="square" tIns="83550">
              <a:noAutofit/>
            </a:bodyPr>
            <a:lstStyle/>
            <a:p>
              <a:pPr indent="0" lvl="0" marL="0" marR="0" rtl="0" algn="ctr">
                <a:lnSpc>
                  <a:spcPct val="100000"/>
                </a:lnSpc>
                <a:spcBef>
                  <a:spcPts val="0"/>
                </a:spcBef>
                <a:spcAft>
                  <a:spcPts val="0"/>
                </a:spcAft>
                <a:buClr>
                  <a:srgbClr val="000000"/>
                </a:buClr>
                <a:buSzPts val="1280"/>
                <a:buFont typeface="Arial"/>
                <a:buNone/>
              </a:pPr>
              <a:r>
                <a:t/>
              </a:r>
              <a:endParaRPr b="0" i="0" sz="1280" u="none" cap="none" strike="noStrike">
                <a:solidFill>
                  <a:srgbClr val="000000"/>
                </a:solidFill>
                <a:latin typeface="Arial"/>
                <a:ea typeface="Arial"/>
                <a:cs typeface="Arial"/>
                <a:sym typeface="Arial"/>
              </a:endParaRPr>
            </a:p>
          </p:txBody>
        </p:sp>
        <p:sp>
          <p:nvSpPr>
            <p:cNvPr id="45" name="Google Shape;45;p13"/>
            <p:cNvSpPr/>
            <p:nvPr/>
          </p:nvSpPr>
          <p:spPr>
            <a:xfrm>
              <a:off x="4738702" y="272726"/>
              <a:ext cx="2626200" cy="1800000"/>
            </a:xfrm>
            <a:prstGeom prst="roundRect">
              <a:avLst>
                <a:gd fmla="val 8610" name="adj"/>
              </a:avLst>
            </a:prstGeom>
            <a:solidFill>
              <a:schemeClr val="accent5"/>
            </a:solidFill>
            <a:ln>
              <a:noFill/>
            </a:ln>
          </p:spPr>
          <p:txBody>
            <a:bodyPr anchorCtr="0" anchor="ctr" bIns="83550" lIns="83550" spcFirstLastPara="1" rIns="83550" wrap="square" tIns="83550">
              <a:noAutofit/>
            </a:bodyPr>
            <a:lstStyle/>
            <a:p>
              <a:pPr indent="0" lvl="0" marL="0" marR="0" rtl="0" algn="ctr">
                <a:lnSpc>
                  <a:spcPct val="100000"/>
                </a:lnSpc>
                <a:spcBef>
                  <a:spcPts val="0"/>
                </a:spcBef>
                <a:spcAft>
                  <a:spcPts val="0"/>
                </a:spcAft>
                <a:buClr>
                  <a:srgbClr val="000000"/>
                </a:buClr>
                <a:buSzPts val="1280"/>
                <a:buFont typeface="Arial"/>
                <a:buNone/>
              </a:pPr>
              <a:r>
                <a:t/>
              </a:r>
              <a:endParaRPr b="0" i="0" sz="1280" u="none" cap="none" strike="noStrike">
                <a:solidFill>
                  <a:srgbClr val="000000"/>
                </a:solidFill>
                <a:latin typeface="Arial"/>
                <a:ea typeface="Arial"/>
                <a:cs typeface="Arial"/>
                <a:sym typeface="Arial"/>
              </a:endParaRPr>
            </a:p>
          </p:txBody>
        </p:sp>
        <p:sp>
          <p:nvSpPr>
            <p:cNvPr id="46" name="Google Shape;46;p13"/>
            <p:cNvSpPr/>
            <p:nvPr/>
          </p:nvSpPr>
          <p:spPr>
            <a:xfrm flipH="1" rot="10800000">
              <a:off x="4794050" y="1243585"/>
              <a:ext cx="2571000" cy="886200"/>
            </a:xfrm>
            <a:prstGeom prst="round2SameRect">
              <a:avLst>
                <a:gd fmla="val 15339" name="adj1"/>
                <a:gd fmla="val 0" name="adj2"/>
              </a:avLst>
            </a:prstGeom>
            <a:solidFill>
              <a:schemeClr val="accent6"/>
            </a:solidFill>
            <a:ln>
              <a:noFill/>
            </a:ln>
          </p:spPr>
          <p:txBody>
            <a:bodyPr anchorCtr="0" anchor="ctr" bIns="83550" lIns="83550" spcFirstLastPara="1" rIns="83550" wrap="square" tIns="83550">
              <a:noAutofit/>
            </a:bodyPr>
            <a:lstStyle/>
            <a:p>
              <a:pPr indent="0" lvl="0" marL="0" marR="0" rtl="0" algn="ctr">
                <a:lnSpc>
                  <a:spcPct val="100000"/>
                </a:lnSpc>
                <a:spcBef>
                  <a:spcPts val="0"/>
                </a:spcBef>
                <a:spcAft>
                  <a:spcPts val="0"/>
                </a:spcAft>
                <a:buClr>
                  <a:srgbClr val="000000"/>
                </a:buClr>
                <a:buSzPts val="1280"/>
                <a:buFont typeface="Arial"/>
                <a:buNone/>
              </a:pPr>
              <a:r>
                <a:t/>
              </a:r>
              <a:endParaRPr b="0" i="0" sz="1280" u="none" cap="none" strike="noStrike">
                <a:solidFill>
                  <a:srgbClr val="000000"/>
                </a:solidFill>
                <a:latin typeface="Arial"/>
                <a:ea typeface="Arial"/>
                <a:cs typeface="Arial"/>
                <a:sym typeface="Arial"/>
              </a:endParaRPr>
            </a:p>
          </p:txBody>
        </p:sp>
      </p:grpSp>
      <p:pic>
        <p:nvPicPr>
          <p:cNvPr id="47" name="Google Shape;47;p13" title="AdobeStock_517620047 1 copy2.jpg"/>
          <p:cNvPicPr preferRelativeResize="0"/>
          <p:nvPr/>
        </p:nvPicPr>
        <p:blipFill rotWithShape="1">
          <a:blip r:embed="rId2">
            <a:alphaModFix/>
          </a:blip>
          <a:srcRect b="0" l="15071" r="1337" t="0"/>
          <a:stretch/>
        </p:blipFill>
        <p:spPr>
          <a:xfrm>
            <a:off x="4418525" y="407425"/>
            <a:ext cx="2523900" cy="2012400"/>
          </a:xfrm>
          <a:prstGeom prst="round2DiagRect">
            <a:avLst>
              <a:gd fmla="val 10064" name="adj1"/>
              <a:gd fmla="val 0" name="adj2"/>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48" name="Shape 48"/>
        <p:cNvGrpSpPr/>
        <p:nvPr/>
      </p:nvGrpSpPr>
      <p:grpSpPr>
        <a:xfrm>
          <a:off x="0" y="0"/>
          <a:ext cx="0" cy="0"/>
          <a:chOff x="0" y="0"/>
          <a:chExt cx="0" cy="0"/>
        </a:xfrm>
      </p:grpSpPr>
      <p:grpSp>
        <p:nvGrpSpPr>
          <p:cNvPr id="49" name="Google Shape;49;p14"/>
          <p:cNvGrpSpPr/>
          <p:nvPr/>
        </p:nvGrpSpPr>
        <p:grpSpPr>
          <a:xfrm flipH="1" rot="10800000">
            <a:off x="4662502" y="210267"/>
            <a:ext cx="2765498" cy="2399424"/>
            <a:chOff x="4738702" y="272726"/>
            <a:chExt cx="2765498" cy="2399424"/>
          </a:xfrm>
        </p:grpSpPr>
        <p:sp>
          <p:nvSpPr>
            <p:cNvPr id="50" name="Google Shape;50;p14"/>
            <p:cNvSpPr/>
            <p:nvPr/>
          </p:nvSpPr>
          <p:spPr>
            <a:xfrm>
              <a:off x="5715000" y="1243550"/>
              <a:ext cx="1789200" cy="1428600"/>
            </a:xfrm>
            <a:prstGeom prst="roundRect">
              <a:avLst>
                <a:gd fmla="val 8610" name="adj"/>
              </a:avLst>
            </a:prstGeom>
            <a:solidFill>
              <a:schemeClr val="accent5"/>
            </a:solidFill>
            <a:ln>
              <a:noFill/>
            </a:ln>
          </p:spPr>
          <p:txBody>
            <a:bodyPr anchorCtr="0" anchor="ctr" bIns="83550" lIns="83550" spcFirstLastPara="1" rIns="83550" wrap="square" tIns="83550">
              <a:noAutofit/>
            </a:bodyPr>
            <a:lstStyle/>
            <a:p>
              <a:pPr indent="0" lvl="0" marL="0" marR="0" rtl="0" algn="ctr">
                <a:lnSpc>
                  <a:spcPct val="100000"/>
                </a:lnSpc>
                <a:spcBef>
                  <a:spcPts val="0"/>
                </a:spcBef>
                <a:spcAft>
                  <a:spcPts val="0"/>
                </a:spcAft>
                <a:buClr>
                  <a:srgbClr val="000000"/>
                </a:buClr>
                <a:buSzPts val="1280"/>
                <a:buFont typeface="Arial"/>
                <a:buNone/>
              </a:pPr>
              <a:r>
                <a:t/>
              </a:r>
              <a:endParaRPr b="0" i="0" sz="1280" u="none" cap="none" strike="noStrike">
                <a:solidFill>
                  <a:srgbClr val="000000"/>
                </a:solidFill>
                <a:latin typeface="Arial"/>
                <a:ea typeface="Arial"/>
                <a:cs typeface="Arial"/>
                <a:sym typeface="Arial"/>
              </a:endParaRPr>
            </a:p>
          </p:txBody>
        </p:sp>
        <p:sp>
          <p:nvSpPr>
            <p:cNvPr id="51" name="Google Shape;51;p14"/>
            <p:cNvSpPr/>
            <p:nvPr/>
          </p:nvSpPr>
          <p:spPr>
            <a:xfrm>
              <a:off x="4738702" y="272726"/>
              <a:ext cx="2626200" cy="1800000"/>
            </a:xfrm>
            <a:prstGeom prst="roundRect">
              <a:avLst>
                <a:gd fmla="val 8610" name="adj"/>
              </a:avLst>
            </a:prstGeom>
            <a:solidFill>
              <a:schemeClr val="accent4"/>
            </a:solidFill>
            <a:ln>
              <a:noFill/>
            </a:ln>
          </p:spPr>
          <p:txBody>
            <a:bodyPr anchorCtr="0" anchor="ctr" bIns="83550" lIns="83550" spcFirstLastPara="1" rIns="83550" wrap="square" tIns="83550">
              <a:noAutofit/>
            </a:bodyPr>
            <a:lstStyle/>
            <a:p>
              <a:pPr indent="0" lvl="0" marL="0" marR="0" rtl="0" algn="ctr">
                <a:lnSpc>
                  <a:spcPct val="100000"/>
                </a:lnSpc>
                <a:spcBef>
                  <a:spcPts val="0"/>
                </a:spcBef>
                <a:spcAft>
                  <a:spcPts val="0"/>
                </a:spcAft>
                <a:buClr>
                  <a:srgbClr val="000000"/>
                </a:buClr>
                <a:buSzPts val="1280"/>
                <a:buFont typeface="Arial"/>
                <a:buNone/>
              </a:pPr>
              <a:r>
                <a:t/>
              </a:r>
              <a:endParaRPr b="0" i="0" sz="1280" u="none" cap="none" strike="noStrike">
                <a:solidFill>
                  <a:srgbClr val="000000"/>
                </a:solidFill>
                <a:latin typeface="Arial"/>
                <a:ea typeface="Arial"/>
                <a:cs typeface="Arial"/>
                <a:sym typeface="Arial"/>
              </a:endParaRPr>
            </a:p>
          </p:txBody>
        </p:sp>
        <p:sp>
          <p:nvSpPr>
            <p:cNvPr id="52" name="Google Shape;52;p14"/>
            <p:cNvSpPr/>
            <p:nvPr/>
          </p:nvSpPr>
          <p:spPr>
            <a:xfrm flipH="1" rot="10800000">
              <a:off x="4794050" y="1243585"/>
              <a:ext cx="2571000" cy="886200"/>
            </a:xfrm>
            <a:prstGeom prst="round2SameRect">
              <a:avLst>
                <a:gd fmla="val 15339" name="adj1"/>
                <a:gd fmla="val 0" name="adj2"/>
              </a:avLst>
            </a:prstGeom>
            <a:solidFill>
              <a:schemeClr val="accent6"/>
            </a:solidFill>
            <a:ln>
              <a:noFill/>
            </a:ln>
          </p:spPr>
          <p:txBody>
            <a:bodyPr anchorCtr="0" anchor="ctr" bIns="83550" lIns="83550" spcFirstLastPara="1" rIns="83550" wrap="square" tIns="83550">
              <a:noAutofit/>
            </a:bodyPr>
            <a:lstStyle/>
            <a:p>
              <a:pPr indent="0" lvl="0" marL="0" marR="0" rtl="0" algn="ctr">
                <a:lnSpc>
                  <a:spcPct val="100000"/>
                </a:lnSpc>
                <a:spcBef>
                  <a:spcPts val="0"/>
                </a:spcBef>
                <a:spcAft>
                  <a:spcPts val="0"/>
                </a:spcAft>
                <a:buClr>
                  <a:srgbClr val="000000"/>
                </a:buClr>
                <a:buSzPts val="1280"/>
                <a:buFont typeface="Arial"/>
                <a:buNone/>
              </a:pPr>
              <a:r>
                <a:t/>
              </a:r>
              <a:endParaRPr b="0" i="0" sz="1280" u="none" cap="none" strike="noStrike">
                <a:solidFill>
                  <a:srgbClr val="000000"/>
                </a:solidFill>
                <a:latin typeface="Arial"/>
                <a:ea typeface="Arial"/>
                <a:cs typeface="Arial"/>
                <a:sym typeface="Arial"/>
              </a:endParaRPr>
            </a:p>
          </p:txBody>
        </p:sp>
      </p:grpSp>
      <p:pic>
        <p:nvPicPr>
          <p:cNvPr id="53" name="Google Shape;53;p14" title="AdobeStock_318597182 3.png"/>
          <p:cNvPicPr preferRelativeResize="0"/>
          <p:nvPr/>
        </p:nvPicPr>
        <p:blipFill rotWithShape="1">
          <a:blip r:embed="rId2">
            <a:alphaModFix/>
          </a:blip>
          <a:srcRect b="0" l="15621" r="10485" t="11277"/>
          <a:stretch/>
        </p:blipFill>
        <p:spPr>
          <a:xfrm>
            <a:off x="4418525" y="403788"/>
            <a:ext cx="2523900" cy="2012400"/>
          </a:xfrm>
          <a:prstGeom prst="round2DiagRect">
            <a:avLst>
              <a:gd fmla="val 10064" name="adj1"/>
              <a:gd fmla="val 0" name="adj2"/>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spTree>
      <p:nvGrpSpPr>
        <p:cNvPr id="54" name="Shape 54"/>
        <p:cNvGrpSpPr/>
        <p:nvPr/>
      </p:nvGrpSpPr>
      <p:grpSpPr>
        <a:xfrm>
          <a:off x="0" y="0"/>
          <a:ext cx="0" cy="0"/>
          <a:chOff x="0" y="0"/>
          <a:chExt cx="0" cy="0"/>
        </a:xfrm>
      </p:grpSpPr>
      <p:pic>
        <p:nvPicPr>
          <p:cNvPr id="55" name="Google Shape;55;p15" title="triangles.png"/>
          <p:cNvPicPr preferRelativeResize="0"/>
          <p:nvPr/>
        </p:nvPicPr>
        <p:blipFill rotWithShape="1">
          <a:blip r:embed="rId2">
            <a:alphaModFix/>
          </a:blip>
          <a:srcRect b="6943" l="-29936" r="53995" t="14779"/>
          <a:stretch/>
        </p:blipFill>
        <p:spPr>
          <a:xfrm flipH="1">
            <a:off x="0" y="0"/>
            <a:ext cx="2535875" cy="2613827"/>
          </a:xfrm>
          <a:prstGeom prst="rect">
            <a:avLst/>
          </a:prstGeom>
          <a:noFill/>
          <a:ln>
            <a:noFill/>
          </a:ln>
        </p:spPr>
      </p:pic>
      <p:pic>
        <p:nvPicPr>
          <p:cNvPr id="56" name="Google Shape;56;p15" title="triangles.png"/>
          <p:cNvPicPr preferRelativeResize="0"/>
          <p:nvPr/>
        </p:nvPicPr>
        <p:blipFill rotWithShape="1">
          <a:blip r:embed="rId2">
            <a:alphaModFix/>
          </a:blip>
          <a:srcRect b="6943" l="-29936" r="53995" t="14779"/>
          <a:stretch/>
        </p:blipFill>
        <p:spPr>
          <a:xfrm>
            <a:off x="5236525" y="0"/>
            <a:ext cx="2535875" cy="26138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4">
    <p:spTree>
      <p:nvGrpSpPr>
        <p:cNvPr id="57" name="Shape 57"/>
        <p:cNvGrpSpPr/>
        <p:nvPr/>
      </p:nvGrpSpPr>
      <p:grpSpPr>
        <a:xfrm>
          <a:off x="0" y="0"/>
          <a:ext cx="0" cy="0"/>
          <a:chOff x="0" y="0"/>
          <a:chExt cx="0" cy="0"/>
        </a:xfrm>
      </p:grpSpPr>
      <p:pic>
        <p:nvPicPr>
          <p:cNvPr id="58" name="Google Shape;58;p16" title="texture_wave.png"/>
          <p:cNvPicPr preferRelativeResize="0"/>
          <p:nvPr/>
        </p:nvPicPr>
        <p:blipFill rotWithShape="1">
          <a:blip r:embed="rId2">
            <a:alphaModFix/>
          </a:blip>
          <a:srcRect b="0" l="18247" r="38288" t="0"/>
          <a:stretch/>
        </p:blipFill>
        <p:spPr>
          <a:xfrm>
            <a:off x="0" y="0"/>
            <a:ext cx="7772401" cy="10058400"/>
          </a:xfrm>
          <a:prstGeom prst="rect">
            <a:avLst/>
          </a:prstGeom>
          <a:noFill/>
          <a:ln>
            <a:noFill/>
          </a:ln>
        </p:spPr>
      </p:pic>
      <p:sp>
        <p:nvSpPr>
          <p:cNvPr id="59" name="Google Shape;59;p16"/>
          <p:cNvSpPr/>
          <p:nvPr/>
        </p:nvSpPr>
        <p:spPr>
          <a:xfrm>
            <a:off x="377500" y="304950"/>
            <a:ext cx="7017300" cy="9448500"/>
          </a:xfrm>
          <a:prstGeom prst="roundRect">
            <a:avLst>
              <a:gd fmla="val 4395" name="adj"/>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0" name="Shape 60"/>
        <p:cNvGrpSpPr/>
        <p:nvPr/>
      </p:nvGrpSpPr>
      <p:grpSpPr>
        <a:xfrm>
          <a:off x="0" y="0"/>
          <a:ext cx="0" cy="0"/>
          <a:chOff x="0" y="0"/>
          <a:chExt cx="0" cy="0"/>
        </a:xfrm>
      </p:grpSpPr>
      <p:sp>
        <p:nvSpPr>
          <p:cNvPr id="61" name="Google Shape;61;p17"/>
          <p:cNvSpPr txBox="1"/>
          <p:nvPr>
            <p:ph idx="11" type="ftr"/>
          </p:nvPr>
        </p:nvSpPr>
        <p:spPr>
          <a:xfrm>
            <a:off x="2642616" y="9354312"/>
            <a:ext cx="2487300" cy="5028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17"/>
          <p:cNvSpPr txBox="1"/>
          <p:nvPr>
            <p:ph idx="10" type="dt"/>
          </p:nvPr>
        </p:nvSpPr>
        <p:spPr>
          <a:xfrm>
            <a:off x="388620" y="9354312"/>
            <a:ext cx="1787700" cy="502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17"/>
          <p:cNvSpPr txBox="1"/>
          <p:nvPr>
            <p:ph idx="12" type="sldNum"/>
          </p:nvPr>
        </p:nvSpPr>
        <p:spPr>
          <a:xfrm>
            <a:off x="5596128" y="9354312"/>
            <a:ext cx="1787700" cy="502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CUSTOM">
    <p:spTree>
      <p:nvGrpSpPr>
        <p:cNvPr id="14" name="Shape 14"/>
        <p:cNvGrpSpPr/>
        <p:nvPr/>
      </p:nvGrpSpPr>
      <p:grpSpPr>
        <a:xfrm>
          <a:off x="0" y="0"/>
          <a:ext cx="0" cy="0"/>
          <a:chOff x="0" y="0"/>
          <a:chExt cx="0" cy="0"/>
        </a:xfrm>
      </p:grpSpPr>
      <p:sp>
        <p:nvSpPr>
          <p:cNvPr id="15" name="Google Shape;15;p4"/>
          <p:cNvSpPr txBox="1"/>
          <p:nvPr>
            <p:ph idx="12" type="sldNum"/>
          </p:nvPr>
        </p:nvSpPr>
        <p:spPr>
          <a:xfrm>
            <a:off x="5872326" y="9407530"/>
            <a:ext cx="1748700" cy="535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r>
              <a:rPr lang="en"/>
              <a:t>Pluralsight  |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5"/>
          <p:cNvSpPr txBox="1"/>
          <p:nvPr>
            <p:ph type="ctrTitle"/>
          </p:nvPr>
        </p:nvSpPr>
        <p:spPr>
          <a:xfrm>
            <a:off x="289330" y="3448594"/>
            <a:ext cx="7193700" cy="1757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600"/>
              <a:buFont typeface="Barlow"/>
              <a:buNone/>
              <a:defRPr b="0"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
          <p:cNvSpPr txBox="1"/>
          <p:nvPr>
            <p:ph idx="1" type="subTitle"/>
          </p:nvPr>
        </p:nvSpPr>
        <p:spPr>
          <a:xfrm>
            <a:off x="971550" y="5434849"/>
            <a:ext cx="5829300" cy="797700"/>
          </a:xfrm>
          <a:prstGeom prst="rect">
            <a:avLst/>
          </a:prstGeom>
          <a:noFill/>
          <a:ln>
            <a:noFill/>
          </a:ln>
        </p:spPr>
        <p:txBody>
          <a:bodyPr anchorCtr="0" anchor="t" bIns="45700" lIns="91425" spcFirstLastPara="1" rIns="91425" wrap="square" tIns="45700">
            <a:normAutofit/>
          </a:bodyPr>
          <a:lstStyle>
            <a:lvl1pPr lvl="0" algn="ctr">
              <a:lnSpc>
                <a:spcPct val="130000"/>
              </a:lnSpc>
              <a:spcBef>
                <a:spcPts val="1000"/>
              </a:spcBef>
              <a:spcAft>
                <a:spcPts val="0"/>
              </a:spcAft>
              <a:buClr>
                <a:schemeClr val="lt2"/>
              </a:buClr>
              <a:buSzPts val="1300"/>
              <a:buNone/>
              <a:defRPr sz="2000">
                <a:solidFill>
                  <a:schemeClr val="lt2"/>
                </a:solidFill>
              </a:defRPr>
            </a:lvl1pPr>
            <a:lvl2pPr lvl="1" algn="ctr">
              <a:lnSpc>
                <a:spcPct val="130000"/>
              </a:lnSpc>
              <a:spcBef>
                <a:spcPts val="500"/>
              </a:spcBef>
              <a:spcAft>
                <a:spcPts val="0"/>
              </a:spcAft>
              <a:buClr>
                <a:schemeClr val="accent6"/>
              </a:buClr>
              <a:buSzPts val="1300"/>
              <a:buNone/>
              <a:defRPr sz="2000">
                <a:solidFill>
                  <a:schemeClr val="accent6"/>
                </a:solidFill>
              </a:defRPr>
            </a:lvl2pPr>
            <a:lvl3pPr lvl="2" algn="ctr">
              <a:lnSpc>
                <a:spcPct val="130000"/>
              </a:lnSpc>
              <a:spcBef>
                <a:spcPts val="500"/>
              </a:spcBef>
              <a:spcAft>
                <a:spcPts val="0"/>
              </a:spcAft>
              <a:buClr>
                <a:schemeClr val="accent6"/>
              </a:buClr>
              <a:buSzPts val="1170"/>
              <a:buNone/>
              <a:defRPr sz="1800">
                <a:solidFill>
                  <a:schemeClr val="accent6"/>
                </a:solidFill>
              </a:defRPr>
            </a:lvl3pPr>
            <a:lvl4pPr lvl="3" algn="ctr">
              <a:lnSpc>
                <a:spcPct val="130000"/>
              </a:lnSpc>
              <a:spcBef>
                <a:spcPts val="500"/>
              </a:spcBef>
              <a:spcAft>
                <a:spcPts val="0"/>
              </a:spcAft>
              <a:buClr>
                <a:schemeClr val="accent6"/>
              </a:buClr>
              <a:buSzPts val="1040"/>
              <a:buNone/>
              <a:defRPr sz="1600">
                <a:solidFill>
                  <a:schemeClr val="accent6"/>
                </a:solidFill>
              </a:defRPr>
            </a:lvl4pPr>
            <a:lvl5pPr lvl="4" algn="ctr">
              <a:lnSpc>
                <a:spcPct val="130000"/>
              </a:lnSpc>
              <a:spcBef>
                <a:spcPts val="500"/>
              </a:spcBef>
              <a:spcAft>
                <a:spcPts val="0"/>
              </a:spcAft>
              <a:buClr>
                <a:schemeClr val="accent6"/>
              </a:buClr>
              <a:buSzPts val="1040"/>
              <a:buNone/>
              <a:defRPr sz="1600">
                <a:solidFill>
                  <a:schemeClr val="accent6"/>
                </a:solidFill>
              </a:defRPr>
            </a:lvl5pPr>
            <a:lvl6pPr lvl="5" algn="ctr">
              <a:lnSpc>
                <a:spcPct val="90000"/>
              </a:lnSpc>
              <a:spcBef>
                <a:spcPts val="500"/>
              </a:spcBef>
              <a:spcAft>
                <a:spcPts val="0"/>
              </a:spcAft>
              <a:buClr>
                <a:schemeClr val="accent6"/>
              </a:buClr>
              <a:buSzPts val="1600"/>
              <a:buNone/>
              <a:defRPr sz="1600">
                <a:solidFill>
                  <a:schemeClr val="accent6"/>
                </a:solidFill>
              </a:defRPr>
            </a:lvl6pPr>
            <a:lvl7pPr lvl="6" algn="ctr">
              <a:lnSpc>
                <a:spcPct val="90000"/>
              </a:lnSpc>
              <a:spcBef>
                <a:spcPts val="500"/>
              </a:spcBef>
              <a:spcAft>
                <a:spcPts val="0"/>
              </a:spcAft>
              <a:buClr>
                <a:schemeClr val="accent6"/>
              </a:buClr>
              <a:buSzPts val="1600"/>
              <a:buNone/>
              <a:defRPr sz="1600">
                <a:solidFill>
                  <a:schemeClr val="accent6"/>
                </a:solidFill>
              </a:defRPr>
            </a:lvl7pPr>
            <a:lvl8pPr lvl="7" algn="ctr">
              <a:lnSpc>
                <a:spcPct val="90000"/>
              </a:lnSpc>
              <a:spcBef>
                <a:spcPts val="500"/>
              </a:spcBef>
              <a:spcAft>
                <a:spcPts val="0"/>
              </a:spcAft>
              <a:buClr>
                <a:schemeClr val="accent6"/>
              </a:buClr>
              <a:buSzPts val="1600"/>
              <a:buNone/>
              <a:defRPr sz="1600">
                <a:solidFill>
                  <a:schemeClr val="accent6"/>
                </a:solidFill>
              </a:defRPr>
            </a:lvl8pPr>
            <a:lvl9pPr lvl="8" algn="ctr">
              <a:lnSpc>
                <a:spcPct val="90000"/>
              </a:lnSpc>
              <a:spcBef>
                <a:spcPts val="500"/>
              </a:spcBef>
              <a:spcAft>
                <a:spcPts val="0"/>
              </a:spcAft>
              <a:buClr>
                <a:schemeClr val="accent6"/>
              </a:buClr>
              <a:buSzPts val="1600"/>
              <a:buNone/>
              <a:defRPr sz="1600">
                <a:solidFill>
                  <a:schemeClr val="accent6"/>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6"/>
          <p:cNvSpPr/>
          <p:nvPr/>
        </p:nvSpPr>
        <p:spPr>
          <a:xfrm>
            <a:off x="0" y="0"/>
            <a:ext cx="7772400" cy="10058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 name="Google Shape;21;p6"/>
          <p:cNvSpPr txBox="1"/>
          <p:nvPr>
            <p:ph type="ctrTitle"/>
          </p:nvPr>
        </p:nvSpPr>
        <p:spPr>
          <a:xfrm>
            <a:off x="289330" y="3714791"/>
            <a:ext cx="7193700" cy="1757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600"/>
              <a:buFont typeface="Barlow"/>
              <a:buNone/>
              <a:defRPr sz="56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22" name="Google Shape;22;p6"/>
          <p:cNvSpPr txBox="1"/>
          <p:nvPr>
            <p:ph idx="1" type="subTitle"/>
          </p:nvPr>
        </p:nvSpPr>
        <p:spPr>
          <a:xfrm>
            <a:off x="971550" y="5655915"/>
            <a:ext cx="5829300" cy="797700"/>
          </a:xfrm>
          <a:prstGeom prst="rect">
            <a:avLst/>
          </a:prstGeom>
          <a:noFill/>
          <a:ln>
            <a:noFill/>
          </a:ln>
        </p:spPr>
        <p:txBody>
          <a:bodyPr anchorCtr="0" anchor="t" bIns="45700" lIns="91425" spcFirstLastPara="1" rIns="91425" wrap="square" tIns="45700">
            <a:normAutofit/>
          </a:bodyPr>
          <a:lstStyle>
            <a:lvl1pPr lvl="0" algn="ctr">
              <a:lnSpc>
                <a:spcPct val="130000"/>
              </a:lnSpc>
              <a:spcBef>
                <a:spcPts val="1000"/>
              </a:spcBef>
              <a:spcAft>
                <a:spcPts val="0"/>
              </a:spcAft>
              <a:buClr>
                <a:schemeClr val="accent1"/>
              </a:buClr>
              <a:buSzPts val="1300"/>
              <a:buNone/>
              <a:defRPr sz="2000">
                <a:solidFill>
                  <a:schemeClr val="accent1"/>
                </a:solidFill>
              </a:defRPr>
            </a:lvl1pPr>
            <a:lvl2pPr lvl="1" algn="ctr">
              <a:lnSpc>
                <a:spcPct val="130000"/>
              </a:lnSpc>
              <a:spcBef>
                <a:spcPts val="500"/>
              </a:spcBef>
              <a:spcAft>
                <a:spcPts val="0"/>
              </a:spcAft>
              <a:buClr>
                <a:schemeClr val="dk1"/>
              </a:buClr>
              <a:buSzPts val="1300"/>
              <a:buNone/>
              <a:defRPr sz="2000">
                <a:solidFill>
                  <a:schemeClr val="dk1"/>
                </a:solidFill>
              </a:defRPr>
            </a:lvl2pPr>
            <a:lvl3pPr lvl="2" algn="ctr">
              <a:lnSpc>
                <a:spcPct val="130000"/>
              </a:lnSpc>
              <a:spcBef>
                <a:spcPts val="500"/>
              </a:spcBef>
              <a:spcAft>
                <a:spcPts val="0"/>
              </a:spcAft>
              <a:buClr>
                <a:schemeClr val="dk1"/>
              </a:buClr>
              <a:buSzPts val="1170"/>
              <a:buNone/>
              <a:defRPr sz="1800">
                <a:solidFill>
                  <a:schemeClr val="dk1"/>
                </a:solidFill>
              </a:defRPr>
            </a:lvl3pPr>
            <a:lvl4pPr lvl="3" algn="ctr">
              <a:lnSpc>
                <a:spcPct val="130000"/>
              </a:lnSpc>
              <a:spcBef>
                <a:spcPts val="500"/>
              </a:spcBef>
              <a:spcAft>
                <a:spcPts val="0"/>
              </a:spcAft>
              <a:buClr>
                <a:schemeClr val="dk1"/>
              </a:buClr>
              <a:buSzPts val="1040"/>
              <a:buNone/>
              <a:defRPr sz="1600">
                <a:solidFill>
                  <a:schemeClr val="dk1"/>
                </a:solidFill>
              </a:defRPr>
            </a:lvl4pPr>
            <a:lvl5pPr lvl="4" algn="ctr">
              <a:lnSpc>
                <a:spcPct val="130000"/>
              </a:lnSpc>
              <a:spcBef>
                <a:spcPts val="500"/>
              </a:spcBef>
              <a:spcAft>
                <a:spcPts val="0"/>
              </a:spcAft>
              <a:buClr>
                <a:schemeClr val="dk1"/>
              </a:buClr>
              <a:buSzPts val="1040"/>
              <a:buNone/>
              <a:defRPr sz="1600">
                <a:solidFill>
                  <a:schemeClr val="dk1"/>
                </a:solidFill>
              </a:defRPr>
            </a:lvl5pPr>
            <a:lvl6pPr lvl="5" algn="ctr">
              <a:lnSpc>
                <a:spcPct val="90000"/>
              </a:lnSpc>
              <a:spcBef>
                <a:spcPts val="500"/>
              </a:spcBef>
              <a:spcAft>
                <a:spcPts val="0"/>
              </a:spcAft>
              <a:buClr>
                <a:schemeClr val="dk1"/>
              </a:buClr>
              <a:buSzPts val="1600"/>
              <a:buNone/>
              <a:defRPr sz="1600">
                <a:solidFill>
                  <a:schemeClr val="dk1"/>
                </a:solidFill>
              </a:defRPr>
            </a:lvl6pPr>
            <a:lvl7pPr lvl="6" algn="ctr">
              <a:lnSpc>
                <a:spcPct val="90000"/>
              </a:lnSpc>
              <a:spcBef>
                <a:spcPts val="500"/>
              </a:spcBef>
              <a:spcAft>
                <a:spcPts val="0"/>
              </a:spcAft>
              <a:buClr>
                <a:schemeClr val="dk1"/>
              </a:buClr>
              <a:buSzPts val="1600"/>
              <a:buNone/>
              <a:defRPr sz="1600">
                <a:solidFill>
                  <a:schemeClr val="dk1"/>
                </a:solidFill>
              </a:defRPr>
            </a:lvl7pPr>
            <a:lvl8pPr lvl="7" algn="ctr">
              <a:lnSpc>
                <a:spcPct val="90000"/>
              </a:lnSpc>
              <a:spcBef>
                <a:spcPts val="500"/>
              </a:spcBef>
              <a:spcAft>
                <a:spcPts val="0"/>
              </a:spcAft>
              <a:buClr>
                <a:schemeClr val="dk1"/>
              </a:buClr>
              <a:buSzPts val="1600"/>
              <a:buNone/>
              <a:defRPr sz="1600">
                <a:solidFill>
                  <a:schemeClr val="dk1"/>
                </a:solidFill>
              </a:defRPr>
            </a:lvl8pPr>
            <a:lvl9pPr lvl="8" algn="ctr">
              <a:lnSpc>
                <a:spcPct val="90000"/>
              </a:lnSpc>
              <a:spcBef>
                <a:spcPts val="500"/>
              </a:spcBef>
              <a:spcAft>
                <a:spcPts val="0"/>
              </a:spcAft>
              <a:buClr>
                <a:schemeClr val="dk1"/>
              </a:buClr>
              <a:buSzPts val="1600"/>
              <a:buNone/>
              <a:defRPr sz="1600">
                <a:solidFill>
                  <a:schemeClr val="dk1"/>
                </a:solidFill>
              </a:defRPr>
            </a:lvl9pPr>
          </a:lstStyle>
          <a:p/>
        </p:txBody>
      </p:sp>
      <p:pic>
        <p:nvPicPr>
          <p:cNvPr id="23" name="Google Shape;23;p6" title="Logo_pink and white.png"/>
          <p:cNvPicPr preferRelativeResize="0"/>
          <p:nvPr/>
        </p:nvPicPr>
        <p:blipFill rotWithShape="1">
          <a:blip r:embed="rId2">
            <a:alphaModFix/>
          </a:blip>
          <a:srcRect b="0" l="0" r="0" t="0"/>
          <a:stretch/>
        </p:blipFill>
        <p:spPr>
          <a:xfrm>
            <a:off x="3356031" y="8893427"/>
            <a:ext cx="1060338" cy="2595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1_Title Slide_1">
    <p:spTree>
      <p:nvGrpSpPr>
        <p:cNvPr id="24" name="Shape 24"/>
        <p:cNvGrpSpPr/>
        <p:nvPr/>
      </p:nvGrpSpPr>
      <p:grpSpPr>
        <a:xfrm>
          <a:off x="0" y="0"/>
          <a:ext cx="0" cy="0"/>
          <a:chOff x="0" y="0"/>
          <a:chExt cx="0" cy="0"/>
        </a:xfrm>
      </p:grpSpPr>
      <p:sp>
        <p:nvSpPr>
          <p:cNvPr id="25" name="Google Shape;25;p7"/>
          <p:cNvSpPr/>
          <p:nvPr/>
        </p:nvSpPr>
        <p:spPr>
          <a:xfrm>
            <a:off x="0" y="0"/>
            <a:ext cx="7772400" cy="10058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 name="Google Shape;26;p7" title="logo_white.png"/>
          <p:cNvPicPr preferRelativeResize="0"/>
          <p:nvPr/>
        </p:nvPicPr>
        <p:blipFill rotWithShape="1">
          <a:blip r:embed="rId2">
            <a:alphaModFix/>
          </a:blip>
          <a:srcRect b="0" l="0" r="0" t="0"/>
          <a:stretch/>
        </p:blipFill>
        <p:spPr>
          <a:xfrm>
            <a:off x="3362557" y="8927747"/>
            <a:ext cx="1039779" cy="229691"/>
          </a:xfrm>
          <a:prstGeom prst="rect">
            <a:avLst/>
          </a:prstGeom>
          <a:noFill/>
          <a:ln>
            <a:noFill/>
          </a:ln>
        </p:spPr>
      </p:pic>
      <p:sp>
        <p:nvSpPr>
          <p:cNvPr id="27" name="Google Shape;27;p7"/>
          <p:cNvSpPr txBox="1"/>
          <p:nvPr>
            <p:ph type="ctrTitle"/>
          </p:nvPr>
        </p:nvSpPr>
        <p:spPr>
          <a:xfrm>
            <a:off x="289330" y="3714791"/>
            <a:ext cx="7193700" cy="1757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600"/>
              <a:buFont typeface="Barlow"/>
              <a:buNone/>
              <a:defRPr sz="56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28" name="Google Shape;28;p7"/>
          <p:cNvSpPr txBox="1"/>
          <p:nvPr>
            <p:ph idx="1" type="subTitle"/>
          </p:nvPr>
        </p:nvSpPr>
        <p:spPr>
          <a:xfrm>
            <a:off x="971550" y="5655915"/>
            <a:ext cx="5829300" cy="797700"/>
          </a:xfrm>
          <a:prstGeom prst="rect">
            <a:avLst/>
          </a:prstGeom>
          <a:noFill/>
          <a:ln>
            <a:noFill/>
          </a:ln>
        </p:spPr>
        <p:txBody>
          <a:bodyPr anchorCtr="0" anchor="t" bIns="45700" lIns="91425" spcFirstLastPara="1" rIns="91425" wrap="square" tIns="45700">
            <a:normAutofit/>
          </a:bodyPr>
          <a:lstStyle>
            <a:lvl1pPr lvl="0" algn="ctr">
              <a:lnSpc>
                <a:spcPct val="130000"/>
              </a:lnSpc>
              <a:spcBef>
                <a:spcPts val="1000"/>
              </a:spcBef>
              <a:spcAft>
                <a:spcPts val="0"/>
              </a:spcAft>
              <a:buClr>
                <a:schemeClr val="dk1"/>
              </a:buClr>
              <a:buSzPts val="1300"/>
              <a:buNone/>
              <a:defRPr sz="2000">
                <a:solidFill>
                  <a:schemeClr val="dk1"/>
                </a:solidFill>
              </a:defRPr>
            </a:lvl1pPr>
            <a:lvl2pPr lvl="1" algn="ctr">
              <a:lnSpc>
                <a:spcPct val="130000"/>
              </a:lnSpc>
              <a:spcBef>
                <a:spcPts val="500"/>
              </a:spcBef>
              <a:spcAft>
                <a:spcPts val="0"/>
              </a:spcAft>
              <a:buClr>
                <a:schemeClr val="dk1"/>
              </a:buClr>
              <a:buSzPts val="1300"/>
              <a:buNone/>
              <a:defRPr sz="2000">
                <a:solidFill>
                  <a:schemeClr val="dk1"/>
                </a:solidFill>
              </a:defRPr>
            </a:lvl2pPr>
            <a:lvl3pPr lvl="2" algn="ctr">
              <a:lnSpc>
                <a:spcPct val="130000"/>
              </a:lnSpc>
              <a:spcBef>
                <a:spcPts val="500"/>
              </a:spcBef>
              <a:spcAft>
                <a:spcPts val="0"/>
              </a:spcAft>
              <a:buClr>
                <a:schemeClr val="dk1"/>
              </a:buClr>
              <a:buSzPts val="1170"/>
              <a:buNone/>
              <a:defRPr sz="1800">
                <a:solidFill>
                  <a:schemeClr val="dk1"/>
                </a:solidFill>
              </a:defRPr>
            </a:lvl3pPr>
            <a:lvl4pPr lvl="3" algn="ctr">
              <a:lnSpc>
                <a:spcPct val="130000"/>
              </a:lnSpc>
              <a:spcBef>
                <a:spcPts val="500"/>
              </a:spcBef>
              <a:spcAft>
                <a:spcPts val="0"/>
              </a:spcAft>
              <a:buClr>
                <a:schemeClr val="dk1"/>
              </a:buClr>
              <a:buSzPts val="1040"/>
              <a:buNone/>
              <a:defRPr sz="1600">
                <a:solidFill>
                  <a:schemeClr val="dk1"/>
                </a:solidFill>
              </a:defRPr>
            </a:lvl4pPr>
            <a:lvl5pPr lvl="4" algn="ctr">
              <a:lnSpc>
                <a:spcPct val="130000"/>
              </a:lnSpc>
              <a:spcBef>
                <a:spcPts val="500"/>
              </a:spcBef>
              <a:spcAft>
                <a:spcPts val="0"/>
              </a:spcAft>
              <a:buClr>
                <a:schemeClr val="dk1"/>
              </a:buClr>
              <a:buSzPts val="1040"/>
              <a:buNone/>
              <a:defRPr sz="1600">
                <a:solidFill>
                  <a:schemeClr val="dk1"/>
                </a:solidFill>
              </a:defRPr>
            </a:lvl5pPr>
            <a:lvl6pPr lvl="5" algn="ctr">
              <a:lnSpc>
                <a:spcPct val="90000"/>
              </a:lnSpc>
              <a:spcBef>
                <a:spcPts val="500"/>
              </a:spcBef>
              <a:spcAft>
                <a:spcPts val="0"/>
              </a:spcAft>
              <a:buClr>
                <a:schemeClr val="dk1"/>
              </a:buClr>
              <a:buSzPts val="1600"/>
              <a:buNone/>
              <a:defRPr sz="1600">
                <a:solidFill>
                  <a:schemeClr val="dk1"/>
                </a:solidFill>
              </a:defRPr>
            </a:lvl6pPr>
            <a:lvl7pPr lvl="6" algn="ctr">
              <a:lnSpc>
                <a:spcPct val="90000"/>
              </a:lnSpc>
              <a:spcBef>
                <a:spcPts val="500"/>
              </a:spcBef>
              <a:spcAft>
                <a:spcPts val="0"/>
              </a:spcAft>
              <a:buClr>
                <a:schemeClr val="dk1"/>
              </a:buClr>
              <a:buSzPts val="1600"/>
              <a:buNone/>
              <a:defRPr sz="1600">
                <a:solidFill>
                  <a:schemeClr val="dk1"/>
                </a:solidFill>
              </a:defRPr>
            </a:lvl7pPr>
            <a:lvl8pPr lvl="7" algn="ctr">
              <a:lnSpc>
                <a:spcPct val="90000"/>
              </a:lnSpc>
              <a:spcBef>
                <a:spcPts val="500"/>
              </a:spcBef>
              <a:spcAft>
                <a:spcPts val="0"/>
              </a:spcAft>
              <a:buClr>
                <a:schemeClr val="dk1"/>
              </a:buClr>
              <a:buSzPts val="1600"/>
              <a:buNone/>
              <a:defRPr sz="1600">
                <a:solidFill>
                  <a:schemeClr val="dk1"/>
                </a:solidFill>
              </a:defRPr>
            </a:lvl8pPr>
            <a:lvl9pPr lvl="8" algn="ctr">
              <a:lnSpc>
                <a:spcPct val="90000"/>
              </a:lnSpc>
              <a:spcBef>
                <a:spcPts val="500"/>
              </a:spcBef>
              <a:spcAft>
                <a:spcPts val="0"/>
              </a:spcAft>
              <a:buClr>
                <a:schemeClr val="dk1"/>
              </a:buClr>
              <a:buSzPts val="1600"/>
              <a:buNone/>
              <a:defRPr sz="16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9" name="Shape 29"/>
        <p:cNvGrpSpPr/>
        <p:nvPr/>
      </p:nvGrpSpPr>
      <p:grpSpPr>
        <a:xfrm>
          <a:off x="0" y="0"/>
          <a:ext cx="0" cy="0"/>
          <a:chOff x="0" y="0"/>
          <a:chExt cx="0" cy="0"/>
        </a:xfrm>
      </p:grpSpPr>
      <p:grpSp>
        <p:nvGrpSpPr>
          <p:cNvPr id="30" name="Google Shape;30;p8"/>
          <p:cNvGrpSpPr/>
          <p:nvPr/>
        </p:nvGrpSpPr>
        <p:grpSpPr>
          <a:xfrm>
            <a:off x="-2" y="-1"/>
            <a:ext cx="7772404" cy="3069276"/>
            <a:chOff x="-2" y="-1"/>
            <a:chExt cx="7772404" cy="3069276"/>
          </a:xfrm>
        </p:grpSpPr>
        <p:pic>
          <p:nvPicPr>
            <p:cNvPr id="31" name="Google Shape;31;p8" title="Group 41.png"/>
            <p:cNvPicPr preferRelativeResize="0"/>
            <p:nvPr/>
          </p:nvPicPr>
          <p:blipFill rotWithShape="1">
            <a:blip r:embed="rId2">
              <a:alphaModFix/>
            </a:blip>
            <a:srcRect b="4131" l="0" r="54890" t="15818"/>
            <a:stretch/>
          </p:blipFill>
          <p:spPr>
            <a:xfrm>
              <a:off x="6130500" y="-1"/>
              <a:ext cx="1641902" cy="3069276"/>
            </a:xfrm>
            <a:prstGeom prst="rect">
              <a:avLst/>
            </a:prstGeom>
            <a:noFill/>
            <a:ln>
              <a:noFill/>
            </a:ln>
          </p:spPr>
        </p:pic>
        <p:pic>
          <p:nvPicPr>
            <p:cNvPr id="32" name="Google Shape;32;p8" title="Group 41.png"/>
            <p:cNvPicPr preferRelativeResize="0"/>
            <p:nvPr/>
          </p:nvPicPr>
          <p:blipFill rotWithShape="1">
            <a:blip r:embed="rId2">
              <a:alphaModFix/>
            </a:blip>
            <a:srcRect b="4131" l="0" r="54890" t="15818"/>
            <a:stretch/>
          </p:blipFill>
          <p:spPr>
            <a:xfrm flipH="1">
              <a:off x="-2" y="-1"/>
              <a:ext cx="1641902" cy="306927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2_Title Slide">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1">
  <p:cSld name="3_Title Slide_1">
    <p:spTree>
      <p:nvGrpSpPr>
        <p:cNvPr id="34" name="Shape 34"/>
        <p:cNvGrpSpPr/>
        <p:nvPr/>
      </p:nvGrpSpPr>
      <p:grpSpPr>
        <a:xfrm>
          <a:off x="0" y="0"/>
          <a:ext cx="0" cy="0"/>
          <a:chOff x="0" y="0"/>
          <a:chExt cx="0" cy="0"/>
        </a:xfrm>
      </p:grpSpPr>
      <p:pic>
        <p:nvPicPr>
          <p:cNvPr id="35" name="Google Shape;35;p10" title="subtle wave texture.png"/>
          <p:cNvPicPr preferRelativeResize="0"/>
          <p:nvPr/>
        </p:nvPicPr>
        <p:blipFill rotWithShape="1">
          <a:blip r:embed="rId2">
            <a:alphaModFix/>
          </a:blip>
          <a:srcRect b="45873" l="0" r="0" t="0"/>
          <a:stretch/>
        </p:blipFill>
        <p:spPr>
          <a:xfrm>
            <a:off x="152399" y="141425"/>
            <a:ext cx="7467602" cy="23111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6" name="Shape 36"/>
        <p:cNvGrpSpPr/>
        <p:nvPr/>
      </p:nvGrpSpPr>
      <p:grpSpPr>
        <a:xfrm>
          <a:off x="0" y="0"/>
          <a:ext cx="0" cy="0"/>
          <a:chOff x="0" y="0"/>
          <a:chExt cx="0" cy="0"/>
        </a:xfrm>
      </p:grpSpPr>
      <p:grpSp>
        <p:nvGrpSpPr>
          <p:cNvPr id="37" name="Google Shape;37;p11"/>
          <p:cNvGrpSpPr/>
          <p:nvPr/>
        </p:nvGrpSpPr>
        <p:grpSpPr>
          <a:xfrm>
            <a:off x="198000" y="164149"/>
            <a:ext cx="7376400" cy="2311200"/>
            <a:chOff x="329000" y="3677100"/>
            <a:chExt cx="7376400" cy="2311200"/>
          </a:xfrm>
        </p:grpSpPr>
        <p:sp>
          <p:nvSpPr>
            <p:cNvPr id="38" name="Google Shape;38;p11"/>
            <p:cNvSpPr/>
            <p:nvPr/>
          </p:nvSpPr>
          <p:spPr>
            <a:xfrm>
              <a:off x="329000" y="3677100"/>
              <a:ext cx="7376400" cy="2311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11" title="triangles_subtle.png"/>
            <p:cNvPicPr preferRelativeResize="0"/>
            <p:nvPr/>
          </p:nvPicPr>
          <p:blipFill rotWithShape="1">
            <a:blip r:embed="rId2">
              <a:alphaModFix/>
            </a:blip>
            <a:srcRect b="21665" l="0" r="39032" t="21665"/>
            <a:stretch/>
          </p:blipFill>
          <p:spPr>
            <a:xfrm>
              <a:off x="5050475" y="3677100"/>
              <a:ext cx="2654925" cy="23112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2"/>
          <p:cNvSpPr txBox="1"/>
          <p:nvPr>
            <p:ph idx="1" type="body"/>
          </p:nvPr>
        </p:nvSpPr>
        <p:spPr>
          <a:xfrm>
            <a:off x="534353" y="2677583"/>
            <a:ext cx="6703800" cy="6381900"/>
          </a:xfrm>
          <a:prstGeom prst="rect">
            <a:avLst/>
          </a:prstGeom>
          <a:noFill/>
          <a:ln>
            <a:noFill/>
          </a:ln>
        </p:spPr>
        <p:txBody>
          <a:bodyPr anchorCtr="0" anchor="t" bIns="45700" lIns="91425" spcFirstLastPara="1" rIns="91425" wrap="square" tIns="45700">
            <a:normAutofit/>
          </a:bodyPr>
          <a:lstStyle>
            <a:lvl1pPr indent="-286385" lvl="0" marL="457200" marR="0" rtl="0" algn="l">
              <a:lnSpc>
                <a:spcPct val="115000"/>
              </a:lnSpc>
              <a:spcBef>
                <a:spcPts val="1000"/>
              </a:spcBef>
              <a:spcAft>
                <a:spcPts val="0"/>
              </a:spcAft>
              <a:buClr>
                <a:schemeClr val="lt1"/>
              </a:buClr>
              <a:buSzPts val="910"/>
              <a:buFont typeface="Arial"/>
              <a:buChar char="•"/>
              <a:defRPr b="0" i="0" sz="1400" u="none" cap="none" strike="noStrike">
                <a:solidFill>
                  <a:schemeClr val="lt1"/>
                </a:solidFill>
                <a:latin typeface="Arial"/>
                <a:ea typeface="Arial"/>
                <a:cs typeface="Arial"/>
                <a:sym typeface="Arial"/>
              </a:defRPr>
            </a:lvl1pPr>
            <a:lvl2pPr indent="-286385" lvl="1" marL="914400" marR="0" rtl="0" algn="l">
              <a:lnSpc>
                <a:spcPct val="115000"/>
              </a:lnSpc>
              <a:spcBef>
                <a:spcPts val="500"/>
              </a:spcBef>
              <a:spcAft>
                <a:spcPts val="0"/>
              </a:spcAft>
              <a:buClr>
                <a:schemeClr val="lt1"/>
              </a:buClr>
              <a:buSzPts val="910"/>
              <a:buFont typeface="Arial"/>
              <a:buChar char="•"/>
              <a:defRPr b="0" i="0" sz="1400" u="none" cap="none" strike="noStrike">
                <a:solidFill>
                  <a:schemeClr val="lt1"/>
                </a:solidFill>
                <a:latin typeface="Arial"/>
                <a:ea typeface="Arial"/>
                <a:cs typeface="Arial"/>
                <a:sym typeface="Arial"/>
              </a:defRPr>
            </a:lvl2pPr>
            <a:lvl3pPr indent="-274002" lvl="2" marL="1371600" marR="0" rtl="0" algn="l">
              <a:lnSpc>
                <a:spcPct val="115000"/>
              </a:lnSpc>
              <a:spcBef>
                <a:spcPts val="500"/>
              </a:spcBef>
              <a:spcAft>
                <a:spcPts val="0"/>
              </a:spcAft>
              <a:buClr>
                <a:schemeClr val="lt1"/>
              </a:buClr>
              <a:buSzPts val="715"/>
              <a:buFont typeface="Arial"/>
              <a:buChar char="•"/>
              <a:defRPr b="0" i="0" sz="1100" u="none" cap="none" strike="noStrike">
                <a:solidFill>
                  <a:schemeClr val="lt1"/>
                </a:solidFill>
                <a:latin typeface="Arial"/>
                <a:ea typeface="Arial"/>
                <a:cs typeface="Arial"/>
                <a:sym typeface="Arial"/>
              </a:defRPr>
            </a:lvl3pPr>
            <a:lvl4pPr indent="-274002" lvl="3" marL="1828800" marR="0" rtl="0" algn="l">
              <a:lnSpc>
                <a:spcPct val="115000"/>
              </a:lnSpc>
              <a:spcBef>
                <a:spcPts val="500"/>
              </a:spcBef>
              <a:spcAft>
                <a:spcPts val="0"/>
              </a:spcAft>
              <a:buClr>
                <a:schemeClr val="lt1"/>
              </a:buClr>
              <a:buSzPts val="715"/>
              <a:buFont typeface="Arial"/>
              <a:buChar char="•"/>
              <a:defRPr b="0" i="0" sz="1100" u="none" cap="none" strike="noStrike">
                <a:solidFill>
                  <a:schemeClr val="lt1"/>
                </a:solidFill>
                <a:latin typeface="Arial"/>
                <a:ea typeface="Arial"/>
                <a:cs typeface="Arial"/>
                <a:sym typeface="Arial"/>
              </a:defRPr>
            </a:lvl4pPr>
            <a:lvl5pPr indent="-274002" lvl="4" marL="2286000" marR="0" rtl="0" algn="l">
              <a:lnSpc>
                <a:spcPct val="115000"/>
              </a:lnSpc>
              <a:spcBef>
                <a:spcPts val="500"/>
              </a:spcBef>
              <a:spcAft>
                <a:spcPts val="0"/>
              </a:spcAft>
              <a:buClr>
                <a:schemeClr val="lt1"/>
              </a:buClr>
              <a:buSzPts val="715"/>
              <a:buFont typeface="Arial"/>
              <a:buChar char="•"/>
              <a:defRPr b="0" i="0" sz="1100" u="none" cap="none" strike="noStrike">
                <a:solidFill>
                  <a:schemeClr val="lt1"/>
                </a:solidFill>
                <a:latin typeface="Arial"/>
                <a:ea typeface="Arial"/>
                <a:cs typeface="Arial"/>
                <a:sym typeface="Arial"/>
              </a:defRPr>
            </a:lvl5pPr>
            <a:lvl6pPr indent="-298450" lvl="5" marL="2743200" marR="0" rtl="0" algn="l">
              <a:lnSpc>
                <a:spcPct val="115000"/>
              </a:lnSpc>
              <a:spcBef>
                <a:spcPts val="500"/>
              </a:spcBef>
              <a:spcAft>
                <a:spcPts val="0"/>
              </a:spcAft>
              <a:buClr>
                <a:schemeClr val="lt1"/>
              </a:buClr>
              <a:buSzPts val="1100"/>
              <a:buFont typeface="Arial"/>
              <a:buChar char="•"/>
              <a:defRPr b="0" i="0" sz="1100" u="none" cap="none" strike="noStrike">
                <a:solidFill>
                  <a:schemeClr val="lt1"/>
                </a:solidFill>
                <a:latin typeface="Arial"/>
                <a:ea typeface="Arial"/>
                <a:cs typeface="Arial"/>
                <a:sym typeface="Arial"/>
              </a:defRPr>
            </a:lvl6pPr>
            <a:lvl7pPr indent="-298450" lvl="6" marL="3200400" marR="0" rtl="0" algn="l">
              <a:lnSpc>
                <a:spcPct val="115000"/>
              </a:lnSpc>
              <a:spcBef>
                <a:spcPts val="500"/>
              </a:spcBef>
              <a:spcAft>
                <a:spcPts val="0"/>
              </a:spcAft>
              <a:buClr>
                <a:schemeClr val="lt1"/>
              </a:buClr>
              <a:buSzPts val="1100"/>
              <a:buFont typeface="Arial"/>
              <a:buChar char="•"/>
              <a:defRPr b="0" i="0" sz="1100" u="none" cap="none" strike="noStrike">
                <a:solidFill>
                  <a:schemeClr val="lt1"/>
                </a:solidFill>
                <a:latin typeface="Arial"/>
                <a:ea typeface="Arial"/>
                <a:cs typeface="Arial"/>
                <a:sym typeface="Arial"/>
              </a:defRPr>
            </a:lvl7pPr>
            <a:lvl8pPr indent="-298450" lvl="7" marL="3657600" marR="0" rtl="0" algn="l">
              <a:lnSpc>
                <a:spcPct val="115000"/>
              </a:lnSpc>
              <a:spcBef>
                <a:spcPts val="500"/>
              </a:spcBef>
              <a:spcAft>
                <a:spcPts val="0"/>
              </a:spcAft>
              <a:buClr>
                <a:schemeClr val="lt1"/>
              </a:buClr>
              <a:buSzPts val="1100"/>
              <a:buFont typeface="Arial"/>
              <a:buChar char="•"/>
              <a:defRPr b="0" i="0" sz="1100" u="none" cap="none" strike="noStrike">
                <a:solidFill>
                  <a:schemeClr val="lt1"/>
                </a:solidFill>
                <a:latin typeface="Arial"/>
                <a:ea typeface="Arial"/>
                <a:cs typeface="Arial"/>
                <a:sym typeface="Arial"/>
              </a:defRPr>
            </a:lvl8pPr>
            <a:lvl9pPr indent="-298450" lvl="8" marL="4114800" marR="0" rtl="0" algn="l">
              <a:lnSpc>
                <a:spcPct val="115000"/>
              </a:lnSpc>
              <a:spcBef>
                <a:spcPts val="500"/>
              </a:spcBef>
              <a:spcAft>
                <a:spcPts val="0"/>
              </a:spcAft>
              <a:buClr>
                <a:schemeClr val="lt1"/>
              </a:buClr>
              <a:buSzPts val="1100"/>
              <a:buFont typeface="Arial"/>
              <a:buChar char="•"/>
              <a:defRPr b="0" i="0" sz="1100" u="none" cap="none" strike="noStrike">
                <a:solidFill>
                  <a:schemeClr val="lt1"/>
                </a:solidFill>
                <a:latin typeface="Arial"/>
                <a:ea typeface="Arial"/>
                <a:cs typeface="Arial"/>
                <a:sym typeface="Arial"/>
              </a:defRPr>
            </a:lvl9pPr>
          </a:lstStyle>
          <a:p/>
        </p:txBody>
      </p:sp>
      <p:sp>
        <p:nvSpPr>
          <p:cNvPr id="7" name="Google Shape;7;p2"/>
          <p:cNvSpPr txBox="1"/>
          <p:nvPr>
            <p:ph idx="12" type="sldNum"/>
          </p:nvPr>
        </p:nvSpPr>
        <p:spPr>
          <a:xfrm>
            <a:off x="5872326" y="9407530"/>
            <a:ext cx="1748700" cy="535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r>
              <a:rPr lang="en"/>
              <a:t>Pluralsight  |  </a:t>
            </a:r>
            <a:fld id="{00000000-1234-1234-1234-123412341234}" type="slidenum">
              <a:rPr lang="en"/>
              <a:t>‹#›</a:t>
            </a:fld>
            <a:endParaRPr/>
          </a:p>
        </p:txBody>
      </p:sp>
      <p:sp>
        <p:nvSpPr>
          <p:cNvPr id="8" name="Google Shape;8;p2"/>
          <p:cNvSpPr txBox="1"/>
          <p:nvPr>
            <p:ph type="title"/>
          </p:nvPr>
        </p:nvSpPr>
        <p:spPr>
          <a:xfrm>
            <a:off x="534353" y="1070703"/>
            <a:ext cx="5198700" cy="1495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https://app.pluralsight.com/ilx/video-courses/finding-replacement-google-certification-content/course-overview" TargetMode="External"/><Relationship Id="rId11" Type="http://schemas.openxmlformats.org/officeDocument/2006/relationships/hyperlink" Target="https://app.pluralsight.com/paths/skill/google-certified-cloud-digital-leader-by-pluralsight" TargetMode="External"/><Relationship Id="rId22" Type="http://schemas.openxmlformats.org/officeDocument/2006/relationships/image" Target="../media/image12.png"/><Relationship Id="rId10" Type="http://schemas.openxmlformats.org/officeDocument/2006/relationships/hyperlink" Target="https://app.pluralsight.com/library/domain/70e6633e-6e4c-4596-8922-f9c9e4a53fd2" TargetMode="External"/><Relationship Id="rId21" Type="http://schemas.openxmlformats.org/officeDocument/2006/relationships/hyperlink" Target="https://app.pluralsight.com/ilx/video-courses/finding-replacement-google-certification-content/course-overview" TargetMode="External"/><Relationship Id="rId13" Type="http://schemas.openxmlformats.org/officeDocument/2006/relationships/hyperlink" Target="https://app.pluralsight.com/paths/skill/google-certified-professional-cloud-architect-by-pluralsight" TargetMode="External"/><Relationship Id="rId12" Type="http://schemas.openxmlformats.org/officeDocument/2006/relationships/hyperlink" Target="https://app.pluralsight.com/paths/skill/google-associate-cloud-engineer-pluralsight"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hyperlink" Target="https://app.pluralsight.com/explore/certifications/topics/gc" TargetMode="External"/><Relationship Id="rId9" Type="http://schemas.openxmlformats.org/officeDocument/2006/relationships/hyperlink" Target="https://app.pluralsight.com/library/domain/70e6633e-6e4c-4596-8922-f9c9e4a53fd2" TargetMode="External"/><Relationship Id="rId15" Type="http://schemas.openxmlformats.org/officeDocument/2006/relationships/hyperlink" Target="https://app.pluralsight.com/paths/skill/google-cloud-professional-security-engineer" TargetMode="External"/><Relationship Id="rId14" Type="http://schemas.openxmlformats.org/officeDocument/2006/relationships/hyperlink" Target="https://app.pluralsight.com/paths/skill/google-cloud-professional-data-engineer-by-pluralsight" TargetMode="External"/><Relationship Id="rId17" Type="http://schemas.openxmlformats.org/officeDocument/2006/relationships/hyperlink" Target="https://app.pluralsight.com/paths/skill/google-cloud-professional-machine-learning-engineer-by-pluralsight" TargetMode="External"/><Relationship Id="rId16" Type="http://schemas.openxmlformats.org/officeDocument/2006/relationships/hyperlink" Target="https://app.pluralsight.com/paths/skill/google-cloud-professional-devops-engineer" TargetMode="External"/><Relationship Id="rId5" Type="http://schemas.openxmlformats.org/officeDocument/2006/relationships/hyperlink" Target="https://app.pluralsight.com/explore/certifications/topics/gc" TargetMode="External"/><Relationship Id="rId19" Type="http://schemas.openxmlformats.org/officeDocument/2006/relationships/hyperlink" Target="https://app.pluralsight.com/ilx/video-courses/finding-replacement-google-certification-content/course-overview" TargetMode="External"/><Relationship Id="rId6" Type="http://schemas.openxmlformats.org/officeDocument/2006/relationships/hyperlink" Target="https://app.pluralsight.com/explore/certifications/topics/gc" TargetMode="External"/><Relationship Id="rId18" Type="http://schemas.openxmlformats.org/officeDocument/2006/relationships/hyperlink" Target="https://app.pluralsight.com/paths/skills/google-cloud-generative-ai-leader-by-pluralsight" TargetMode="External"/><Relationship Id="rId7" Type="http://schemas.openxmlformats.org/officeDocument/2006/relationships/hyperlink" Target="https://app.pluralsight.com/explore/certifications/topics/gc" TargetMode="External"/><Relationship Id="rId8" Type="http://schemas.openxmlformats.org/officeDocument/2006/relationships/hyperlink" Target="https://app.pluralsight.com/explore/certifications/topics/g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p:nvPr/>
        </p:nvSpPr>
        <p:spPr>
          <a:xfrm>
            <a:off x="401975" y="5226702"/>
            <a:ext cx="3348300" cy="3074700"/>
          </a:xfrm>
          <a:prstGeom prst="roundRect">
            <a:avLst>
              <a:gd fmla="val 4616" name="adj"/>
            </a:avLst>
          </a:prstGeom>
          <a:solidFill>
            <a:srgbClr val="F7F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69" name="Google Shape;69;p1"/>
          <p:cNvSpPr txBox="1"/>
          <p:nvPr/>
        </p:nvSpPr>
        <p:spPr>
          <a:xfrm>
            <a:off x="595750" y="998275"/>
            <a:ext cx="4294800" cy="848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i="0" lang="en" sz="2900" u="none" cap="none" strike="noStrike">
                <a:solidFill>
                  <a:schemeClr val="lt1"/>
                </a:solidFill>
                <a:latin typeface="Helvetica Neue"/>
                <a:ea typeface="Helvetica Neue"/>
                <a:cs typeface="Helvetica Neue"/>
                <a:sym typeface="Helvetica Neue"/>
              </a:rPr>
              <a:t>Finding replacement Google content</a:t>
            </a:r>
            <a:endParaRPr i="0" sz="2900" u="none" cap="none" strike="noStrike">
              <a:solidFill>
                <a:schemeClr val="lt1"/>
              </a:solidFill>
              <a:latin typeface="Helvetica Neue"/>
              <a:ea typeface="Helvetica Neue"/>
              <a:cs typeface="Helvetica Neue"/>
              <a:sym typeface="Helvetica Neue"/>
            </a:endParaRPr>
          </a:p>
        </p:txBody>
      </p:sp>
      <p:pic>
        <p:nvPicPr>
          <p:cNvPr id="70" name="Google Shape;70;p1" title="Logo=Primary, Color=Pink.png"/>
          <p:cNvPicPr preferRelativeResize="0"/>
          <p:nvPr/>
        </p:nvPicPr>
        <p:blipFill rotWithShape="1">
          <a:blip r:embed="rId3">
            <a:alphaModFix/>
          </a:blip>
          <a:srcRect b="0" l="0" r="0" t="0"/>
          <a:stretch/>
        </p:blipFill>
        <p:spPr>
          <a:xfrm>
            <a:off x="595750" y="443351"/>
            <a:ext cx="1022246" cy="250200"/>
          </a:xfrm>
          <a:prstGeom prst="rect">
            <a:avLst/>
          </a:prstGeom>
          <a:noFill/>
          <a:ln>
            <a:noFill/>
          </a:ln>
        </p:spPr>
      </p:pic>
      <p:sp>
        <p:nvSpPr>
          <p:cNvPr id="71" name="Google Shape;71;p1"/>
          <p:cNvSpPr txBox="1"/>
          <p:nvPr/>
        </p:nvSpPr>
        <p:spPr>
          <a:xfrm>
            <a:off x="595750" y="5534545"/>
            <a:ext cx="3098700" cy="276690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Clr>
                <a:srgbClr val="000000"/>
              </a:buClr>
              <a:buSzPts val="1100"/>
              <a:buFont typeface="Arial"/>
              <a:buNone/>
            </a:pPr>
            <a:r>
              <a:rPr b="1" i="0" lang="en" sz="1100" u="none" cap="none" strike="noStrike">
                <a:solidFill>
                  <a:srgbClr val="1D1C1D"/>
                </a:solidFill>
                <a:latin typeface="Helvetica Neue"/>
                <a:ea typeface="Helvetica Neue"/>
                <a:cs typeface="Helvetica Neue"/>
                <a:sym typeface="Helvetica Neue"/>
              </a:rPr>
              <a:t>Retiring content:</a:t>
            </a:r>
            <a:endParaRPr b="1" i="0" sz="11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Cloud Digital Leader </a:t>
            </a:r>
            <a:endParaRPr i="0" sz="9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Associate Cloud Engineer</a:t>
            </a:r>
            <a:endParaRPr i="0" sz="9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Professional Cloud Architect </a:t>
            </a:r>
            <a:endParaRPr i="0" sz="9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Professional Data Engineer </a:t>
            </a:r>
            <a:endParaRPr i="0" sz="9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Professional Network Engineer </a:t>
            </a:r>
            <a:endParaRPr i="0" sz="9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Professional Security Engineer </a:t>
            </a:r>
            <a:endParaRPr b="1" i="0" sz="900" u="none" cap="none" strike="noStrike">
              <a:solidFill>
                <a:srgbClr val="1264A3"/>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DevOps Engineer </a:t>
            </a:r>
            <a:endParaRPr i="0" sz="9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rgbClr val="1D1C1D"/>
              </a:buClr>
              <a:buSzPts val="900"/>
              <a:buFont typeface="Helvetica Neue"/>
              <a:buChar char="●"/>
            </a:pPr>
            <a:r>
              <a:rPr i="0" lang="en" sz="900" u="none" cap="none" strike="noStrike">
                <a:solidFill>
                  <a:srgbClr val="1D1C1D"/>
                </a:solidFill>
                <a:latin typeface="Helvetica Neue"/>
                <a:ea typeface="Helvetica Neue"/>
                <a:cs typeface="Helvetica Neue"/>
                <a:sym typeface="Helvetica Neue"/>
              </a:rPr>
              <a:t>Google Cloud Certified Machine Learning Engineer</a:t>
            </a:r>
            <a:endParaRPr i="0" sz="600" u="none" cap="none" strike="noStrike">
              <a:solidFill>
                <a:schemeClr val="lt1"/>
              </a:solidFill>
              <a:latin typeface="Helvetica Neue"/>
              <a:ea typeface="Helvetica Neue"/>
              <a:cs typeface="Helvetica Neue"/>
              <a:sym typeface="Helvetica Neue"/>
            </a:endParaRPr>
          </a:p>
        </p:txBody>
      </p:sp>
      <p:sp>
        <p:nvSpPr>
          <p:cNvPr id="72" name="Google Shape;72;p1"/>
          <p:cNvSpPr txBox="1"/>
          <p:nvPr/>
        </p:nvSpPr>
        <p:spPr>
          <a:xfrm>
            <a:off x="595750" y="2850401"/>
            <a:ext cx="6633300" cy="2175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000"/>
              <a:buFont typeface="Arial"/>
              <a:buNone/>
            </a:pPr>
            <a:r>
              <a:rPr lang="en" sz="1000">
                <a:solidFill>
                  <a:schemeClr val="lt1"/>
                </a:solidFill>
                <a:latin typeface="Helvetica Neue"/>
                <a:ea typeface="Helvetica Neue"/>
                <a:cs typeface="Helvetica Neue"/>
                <a:sym typeface="Helvetica Neue"/>
              </a:rPr>
              <a:t>To stay current with certification exam standards, Pluralsight is retiring select legacy Google Cloud courses and learning paths and replacing them with newly updated content aligned to the latest certification objectives and best practices. </a:t>
            </a:r>
            <a:r>
              <a:rPr i="0" lang="en" sz="1000" u="none" cap="none" strike="noStrike">
                <a:solidFill>
                  <a:schemeClr val="lt1"/>
                </a:solidFill>
                <a:latin typeface="Helvetica Neue"/>
                <a:ea typeface="Helvetica Neue"/>
                <a:cs typeface="Helvetica Neue"/>
                <a:sym typeface="Helvetica Neue"/>
              </a:rPr>
              <a:t> If you followed a link to retired content, don’t worry. Your learning history, completed modules, watch time, and achievements are </a:t>
            </a:r>
            <a:r>
              <a:rPr lang="en" sz="1000">
                <a:solidFill>
                  <a:schemeClr val="lt1"/>
                </a:solidFill>
                <a:latin typeface="Helvetica Neue"/>
                <a:ea typeface="Helvetica Neue"/>
                <a:cs typeface="Helvetica Neue"/>
                <a:sym typeface="Helvetica Neue"/>
              </a:rPr>
              <a:t>still intact.</a:t>
            </a:r>
            <a:r>
              <a:rPr i="0" lang="en" sz="1000" u="none" cap="none" strike="noStrike">
                <a:solidFill>
                  <a:schemeClr val="lt1"/>
                </a:solidFill>
                <a:latin typeface="Helvetica Neue"/>
                <a:ea typeface="Helvetica Neue"/>
                <a:cs typeface="Helvetica Neue"/>
                <a:sym typeface="Helvetica Neue"/>
              </a:rPr>
              <a:t> </a:t>
            </a:r>
            <a:r>
              <a:rPr lang="en" sz="1000">
                <a:solidFill>
                  <a:schemeClr val="lt1"/>
                </a:solidFill>
                <a:latin typeface="Helvetica Neue"/>
                <a:ea typeface="Helvetica Neue"/>
                <a:cs typeface="Helvetica Neue"/>
                <a:sym typeface="Helvetica Neue"/>
              </a:rPr>
              <a:t>In most cases, you can pick up right where you left off in the updated content, though completion percentages may shift slightly as new material is added.</a:t>
            </a:r>
            <a:endParaRPr i="0" sz="10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1100"/>
              </a:spcBef>
              <a:spcAft>
                <a:spcPts val="1100"/>
              </a:spcAft>
              <a:buClr>
                <a:srgbClr val="000000"/>
              </a:buClr>
              <a:buSzPts val="1000"/>
              <a:buFont typeface="Arial"/>
              <a:buNone/>
            </a:pPr>
            <a:r>
              <a:rPr i="0" lang="en" sz="1000" u="none" cap="none" strike="noStrike">
                <a:solidFill>
                  <a:schemeClr val="lt1"/>
                </a:solidFill>
                <a:latin typeface="Helvetica Neue"/>
                <a:ea typeface="Helvetica Neue"/>
                <a:cs typeface="Helvetica Neue"/>
                <a:sym typeface="Helvetica Neue"/>
              </a:rPr>
              <a:t>To continue your learning journey without interruption, see </a:t>
            </a:r>
            <a:r>
              <a:rPr lang="en" sz="1000">
                <a:solidFill>
                  <a:schemeClr val="lt1"/>
                </a:solidFill>
                <a:latin typeface="Helvetica Neue"/>
                <a:ea typeface="Helvetica Neue"/>
                <a:cs typeface="Helvetica Neue"/>
                <a:sym typeface="Helvetica Neue"/>
              </a:rPr>
              <a:t>the list </a:t>
            </a:r>
            <a:r>
              <a:rPr lang="en" sz="1000">
                <a:solidFill>
                  <a:schemeClr val="lt1"/>
                </a:solidFill>
                <a:latin typeface="Helvetica Neue"/>
                <a:ea typeface="Helvetica Neue"/>
                <a:cs typeface="Helvetica Neue"/>
                <a:sym typeface="Helvetica Neue"/>
              </a:rPr>
              <a:t>of retired</a:t>
            </a:r>
            <a:r>
              <a:rPr i="0" lang="en" sz="1000" u="none" cap="none" strike="noStrike">
                <a:solidFill>
                  <a:schemeClr val="lt1"/>
                </a:solidFill>
                <a:latin typeface="Helvetica Neue"/>
                <a:ea typeface="Helvetica Neue"/>
                <a:cs typeface="Helvetica Neue"/>
                <a:sym typeface="Helvetica Neue"/>
              </a:rPr>
              <a:t> paths below, along with the updated content that will replace them</a:t>
            </a:r>
            <a:r>
              <a:rPr lang="en" sz="1000">
                <a:solidFill>
                  <a:schemeClr val="lt1"/>
                </a:solidFill>
                <a:latin typeface="Helvetica Neue"/>
                <a:ea typeface="Helvetica Neue"/>
                <a:cs typeface="Helvetica Neue"/>
                <a:sym typeface="Helvetica Neue"/>
              </a:rPr>
              <a:t>.</a:t>
            </a:r>
            <a:r>
              <a:rPr i="0" lang="en" sz="1000" u="none" cap="none" strike="noStrike">
                <a:solidFill>
                  <a:schemeClr val="lt1"/>
                </a:solidFill>
                <a:latin typeface="Helvetica Neue"/>
                <a:ea typeface="Helvetica Neue"/>
                <a:cs typeface="Helvetica Neue"/>
                <a:sym typeface="Helvetica Neue"/>
              </a:rPr>
              <a:t> Additionally, you can search for content in the search bar, or navigate to the </a:t>
            </a:r>
            <a:r>
              <a:rPr i="0" lang="en" sz="1000" u="none" cap="none" strike="noStrike">
                <a:solidFill>
                  <a:srgbClr val="1264A3"/>
                </a:solidFill>
                <a:uFill>
                  <a:noFill/>
                </a:uFill>
                <a:latin typeface="Helvetica Neue"/>
                <a:ea typeface="Helvetica Neue"/>
                <a:cs typeface="Helvetica Neue"/>
                <a:sym typeface="Helvetica Neue"/>
                <a:hlinkClick r:id="rId4">
                  <a:extLst>
                    <a:ext uri="{A12FA001-AC4F-418D-AE19-62706E023703}">
                      <ahyp:hlinkClr val="tx"/>
                    </a:ext>
                  </a:extLst>
                </a:hlinkClick>
              </a:rPr>
              <a:t>certification </a:t>
            </a:r>
            <a:r>
              <a:rPr lang="en" sz="1000">
                <a:solidFill>
                  <a:srgbClr val="1264A3"/>
                </a:solidFill>
                <a:uFill>
                  <a:noFill/>
                </a:uFill>
                <a:latin typeface="Helvetica Neue"/>
                <a:ea typeface="Helvetica Neue"/>
                <a:cs typeface="Helvetica Neue"/>
                <a:sym typeface="Helvetica Neue"/>
                <a:hlinkClick r:id="rId5">
                  <a:extLst>
                    <a:ext uri="{A12FA001-AC4F-418D-AE19-62706E023703}">
                      <ahyp:hlinkClr val="tx"/>
                    </a:ext>
                  </a:extLst>
                </a:hlinkClick>
              </a:rPr>
              <a:t>p</a:t>
            </a:r>
            <a:r>
              <a:rPr i="0" lang="en" sz="1000" u="none" cap="none" strike="noStrike">
                <a:solidFill>
                  <a:srgbClr val="1264A3"/>
                </a:solidFill>
                <a:uFill>
                  <a:noFill/>
                </a:uFill>
                <a:latin typeface="Helvetica Neue"/>
                <a:ea typeface="Helvetica Neue"/>
                <a:cs typeface="Helvetica Neue"/>
                <a:sym typeface="Helvetica Neue"/>
                <a:hlinkClick r:id="rId6">
                  <a:extLst>
                    <a:ext uri="{A12FA001-AC4F-418D-AE19-62706E023703}">
                      <ahyp:hlinkClr val="tx"/>
                    </a:ext>
                  </a:extLst>
                </a:hlinkClick>
              </a:rPr>
              <a:t>rep </a:t>
            </a:r>
            <a:r>
              <a:rPr lang="en" sz="1000">
                <a:solidFill>
                  <a:srgbClr val="1264A3"/>
                </a:solidFill>
                <a:uFill>
                  <a:noFill/>
                </a:uFill>
                <a:latin typeface="Helvetica Neue"/>
                <a:ea typeface="Helvetica Neue"/>
                <a:cs typeface="Helvetica Neue"/>
                <a:sym typeface="Helvetica Neue"/>
                <a:hlinkClick r:id="rId7">
                  <a:extLst>
                    <a:ext uri="{A12FA001-AC4F-418D-AE19-62706E023703}">
                      <ahyp:hlinkClr val="tx"/>
                    </a:ext>
                  </a:extLst>
                </a:hlinkClick>
              </a:rPr>
              <a:t>c</a:t>
            </a:r>
            <a:r>
              <a:rPr i="0" lang="en" sz="1000" u="none" cap="none" strike="noStrike">
                <a:solidFill>
                  <a:srgbClr val="1264A3"/>
                </a:solidFill>
                <a:uFill>
                  <a:noFill/>
                </a:uFill>
                <a:latin typeface="Helvetica Neue"/>
                <a:ea typeface="Helvetica Neue"/>
                <a:cs typeface="Helvetica Neue"/>
                <a:sym typeface="Helvetica Neue"/>
                <a:hlinkClick r:id="rId8">
                  <a:extLst>
                    <a:ext uri="{A12FA001-AC4F-418D-AE19-62706E023703}">
                      <ahyp:hlinkClr val="tx"/>
                    </a:ext>
                  </a:extLst>
                </a:hlinkClick>
              </a:rPr>
              <a:t>enter</a:t>
            </a:r>
            <a:r>
              <a:rPr i="0" lang="en" sz="1000" u="none" cap="none" strike="noStrike">
                <a:solidFill>
                  <a:srgbClr val="000000"/>
                </a:solidFill>
                <a:latin typeface="Helvetica Neue"/>
                <a:ea typeface="Helvetica Neue"/>
                <a:cs typeface="Helvetica Neue"/>
                <a:sym typeface="Helvetica Neue"/>
              </a:rPr>
              <a:t> and the</a:t>
            </a:r>
            <a:r>
              <a:rPr i="0" lang="en" sz="1000" u="none" cap="none" strike="noStrike">
                <a:solidFill>
                  <a:srgbClr val="000000"/>
                </a:solidFill>
                <a:uFill>
                  <a:noFill/>
                </a:uFill>
                <a:latin typeface="Helvetica Neue"/>
                <a:ea typeface="Helvetica Neue"/>
                <a:cs typeface="Helvetica Neue"/>
                <a:sym typeface="Helvetica Neue"/>
                <a:hlinkClick r:id="rId9">
                  <a:extLst>
                    <a:ext uri="{A12FA001-AC4F-418D-AE19-62706E023703}">
                      <ahyp:hlinkClr val="tx"/>
                    </a:ext>
                  </a:extLst>
                </a:hlinkClick>
              </a:rPr>
              <a:t> </a:t>
            </a:r>
            <a:r>
              <a:rPr i="0" lang="en" sz="1000" u="none" cap="none" strike="noStrike">
                <a:solidFill>
                  <a:srgbClr val="1264A3"/>
                </a:solidFill>
                <a:uFill>
                  <a:noFill/>
                </a:uFill>
                <a:latin typeface="Helvetica Neue"/>
                <a:ea typeface="Helvetica Neue"/>
                <a:cs typeface="Helvetica Neue"/>
                <a:sym typeface="Helvetica Neue"/>
                <a:hlinkClick r:id="rId10">
                  <a:extLst>
                    <a:ext uri="{A12FA001-AC4F-418D-AE19-62706E023703}">
                      <ahyp:hlinkClr val="tx"/>
                    </a:ext>
                  </a:extLst>
                </a:hlinkClick>
              </a:rPr>
              <a:t>cloud domain page</a:t>
            </a:r>
            <a:r>
              <a:rPr i="0" lang="en" sz="1000" u="none" cap="none" strike="noStrike">
                <a:solidFill>
                  <a:srgbClr val="000000"/>
                </a:solidFill>
                <a:latin typeface="Helvetica Neue"/>
                <a:ea typeface="Helvetica Neue"/>
                <a:cs typeface="Helvetica Neue"/>
                <a:sym typeface="Helvetica Neue"/>
              </a:rPr>
              <a:t> to see certifications</a:t>
            </a:r>
            <a:r>
              <a:rPr lang="en" sz="1000">
                <a:latin typeface="Helvetica Neue"/>
                <a:ea typeface="Helvetica Neue"/>
                <a:cs typeface="Helvetica Neue"/>
                <a:sym typeface="Helvetica Neue"/>
              </a:rPr>
              <a:t>.</a:t>
            </a:r>
            <a:r>
              <a:rPr i="0" lang="en" sz="1000" u="none" cap="none" strike="noStrike">
                <a:solidFill>
                  <a:srgbClr val="000000"/>
                </a:solidFill>
                <a:latin typeface="Helvetica Neue"/>
                <a:ea typeface="Helvetica Neue"/>
                <a:cs typeface="Helvetica Neue"/>
                <a:sym typeface="Helvetica Neue"/>
              </a:rPr>
              <a:t> </a:t>
            </a:r>
            <a:endParaRPr i="0" sz="1000" u="none" cap="none" strike="noStrike">
              <a:solidFill>
                <a:schemeClr val="lt1"/>
              </a:solidFill>
              <a:latin typeface="Helvetica Neue"/>
              <a:ea typeface="Helvetica Neue"/>
              <a:cs typeface="Helvetica Neue"/>
              <a:sym typeface="Helvetica Neue"/>
            </a:endParaRPr>
          </a:p>
        </p:txBody>
      </p:sp>
      <p:sp>
        <p:nvSpPr>
          <p:cNvPr id="73" name="Google Shape;73;p1"/>
          <p:cNvSpPr txBox="1"/>
          <p:nvPr/>
        </p:nvSpPr>
        <p:spPr>
          <a:xfrm>
            <a:off x="4080900" y="5226695"/>
            <a:ext cx="3148200" cy="372000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Clr>
                <a:srgbClr val="000000"/>
              </a:buClr>
              <a:buSzPts val="1100"/>
              <a:buFont typeface="Arial"/>
              <a:buNone/>
            </a:pPr>
            <a:r>
              <a:rPr b="1" i="0" lang="en" sz="1100" u="none" cap="none" strike="noStrike">
                <a:solidFill>
                  <a:srgbClr val="000000"/>
                </a:solidFill>
                <a:latin typeface="Helvetica Neue"/>
                <a:ea typeface="Helvetica Neue"/>
                <a:cs typeface="Helvetica Neue"/>
                <a:sym typeface="Helvetica Neue"/>
              </a:rPr>
              <a:t>New and </a:t>
            </a:r>
            <a:r>
              <a:rPr b="1" lang="en" sz="1100">
                <a:latin typeface="Helvetica Neue"/>
                <a:ea typeface="Helvetica Neue"/>
                <a:cs typeface="Helvetica Neue"/>
                <a:sym typeface="Helvetica Neue"/>
              </a:rPr>
              <a:t>r</a:t>
            </a:r>
            <a:r>
              <a:rPr b="1" i="0" lang="en" sz="1100" u="none" cap="none" strike="noStrike">
                <a:solidFill>
                  <a:srgbClr val="000000"/>
                </a:solidFill>
                <a:latin typeface="Helvetica Neue"/>
                <a:ea typeface="Helvetica Neue"/>
                <a:cs typeface="Helvetica Neue"/>
                <a:sym typeface="Helvetica Neue"/>
              </a:rPr>
              <a:t>eplacement content:</a:t>
            </a:r>
            <a:endParaRPr b="1" i="0" sz="1100" u="none" cap="none" strike="noStrike">
              <a:solidFill>
                <a:srgbClr val="000000"/>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1">
                  <a:extLst>
                    <a:ext uri="{A12FA001-AC4F-418D-AE19-62706E023703}">
                      <ahyp:hlinkClr val="tx"/>
                    </a:ext>
                  </a:extLst>
                </a:hlinkClick>
              </a:rPr>
              <a:t>Google Certified Cloud Digital Leader</a:t>
            </a:r>
            <a:endParaRPr i="0" sz="1400" u="none" cap="none" strike="noStrike">
              <a:solidFill>
                <a:srgbClr val="000000"/>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2">
                  <a:extLst>
                    <a:ext uri="{A12FA001-AC4F-418D-AE19-62706E023703}">
                      <ahyp:hlinkClr val="tx"/>
                    </a:ext>
                  </a:extLst>
                </a:hlinkClick>
              </a:rPr>
              <a:t>Google Associate Cloud Engineer </a:t>
            </a:r>
            <a:endParaRPr i="0" sz="900" u="none" cap="none" strike="noStrike">
              <a:solidFill>
                <a:srgbClr val="1264A3"/>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3">
                  <a:extLst>
                    <a:ext uri="{A12FA001-AC4F-418D-AE19-62706E023703}">
                      <ahyp:hlinkClr val="tx"/>
                    </a:ext>
                  </a:extLst>
                </a:hlinkClick>
              </a:rPr>
              <a:t>Google Certified Professional Cloud Architect</a:t>
            </a:r>
            <a:endParaRPr i="0" sz="1400" u="none" cap="none" strike="noStrike">
              <a:solidFill>
                <a:srgbClr val="000000"/>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4">
                  <a:extLst>
                    <a:ext uri="{A12FA001-AC4F-418D-AE19-62706E023703}">
                      <ahyp:hlinkClr val="tx"/>
                    </a:ext>
                  </a:extLst>
                </a:hlinkClick>
              </a:rPr>
              <a:t>Google Cloud Professional Data Engineer </a:t>
            </a:r>
            <a:endParaRPr i="0" sz="900" u="none" cap="none" strike="noStrike">
              <a:solidFill>
                <a:srgbClr val="1264A3"/>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Arial"/>
              <a:buChar char="●"/>
            </a:pPr>
            <a:r>
              <a:rPr i="0" lang="en" sz="900" u="none" cap="none" strike="noStrike">
                <a:solidFill>
                  <a:srgbClr val="1D1C1D"/>
                </a:solidFill>
                <a:latin typeface="Helvetica Neue"/>
                <a:ea typeface="Helvetica Neue"/>
                <a:cs typeface="Helvetica Neue"/>
                <a:sym typeface="Helvetica Neue"/>
              </a:rPr>
              <a:t>Google Cloud Professional Cloud Network Engineer </a:t>
            </a:r>
            <a:br>
              <a:rPr i="0" lang="en" sz="900" u="none" cap="none" strike="noStrike">
                <a:solidFill>
                  <a:srgbClr val="1D1C1D"/>
                </a:solidFill>
                <a:latin typeface="Helvetica Neue"/>
                <a:ea typeface="Helvetica Neue"/>
                <a:cs typeface="Helvetica Neue"/>
                <a:sym typeface="Helvetica Neue"/>
              </a:rPr>
            </a:br>
            <a:r>
              <a:rPr b="1" i="0" lang="en" sz="800" u="none" cap="none" strike="noStrike">
                <a:solidFill>
                  <a:srgbClr val="1D1C1D"/>
                </a:solidFill>
                <a:latin typeface="Helvetica Neue"/>
                <a:ea typeface="Helvetica Neue"/>
                <a:cs typeface="Helvetica Neue"/>
                <a:sym typeface="Helvetica Neue"/>
              </a:rPr>
              <a:t>(In </a:t>
            </a:r>
            <a:r>
              <a:rPr b="1" lang="en" sz="800">
                <a:solidFill>
                  <a:srgbClr val="1D1C1D"/>
                </a:solidFill>
                <a:latin typeface="Helvetica Neue"/>
                <a:ea typeface="Helvetica Neue"/>
                <a:cs typeface="Helvetica Neue"/>
                <a:sym typeface="Helvetica Neue"/>
              </a:rPr>
              <a:t>p</a:t>
            </a:r>
            <a:r>
              <a:rPr b="1" i="0" lang="en" sz="800" u="none" cap="none" strike="noStrike">
                <a:solidFill>
                  <a:srgbClr val="1D1C1D"/>
                </a:solidFill>
                <a:latin typeface="Helvetica Neue"/>
                <a:ea typeface="Helvetica Neue"/>
                <a:cs typeface="Helvetica Neue"/>
                <a:sym typeface="Helvetica Neue"/>
              </a:rPr>
              <a:t>rogress)</a:t>
            </a:r>
            <a:endParaRPr b="1" i="0" sz="8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5">
                  <a:extLst>
                    <a:ext uri="{A12FA001-AC4F-418D-AE19-62706E023703}">
                      <ahyp:hlinkClr val="tx"/>
                    </a:ext>
                  </a:extLst>
                </a:hlinkClick>
              </a:rPr>
              <a:t>Google Cloud Professional Security Engineer</a:t>
            </a:r>
            <a:endParaRPr i="0" sz="900" u="none" cap="none" strike="noStrike">
              <a:solidFill>
                <a:srgbClr val="1264A3"/>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6">
                  <a:extLst>
                    <a:ext uri="{A12FA001-AC4F-418D-AE19-62706E023703}">
                      <ahyp:hlinkClr val="tx"/>
                    </a:ext>
                  </a:extLst>
                </a:hlinkClick>
              </a:rPr>
              <a:t>Google Cloud Professional DevOps Engineer</a:t>
            </a:r>
            <a:endParaRPr i="0" sz="900" u="none" cap="none" strike="noStrike">
              <a:solidFill>
                <a:srgbClr val="1264A3"/>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7">
                  <a:extLst>
                    <a:ext uri="{A12FA001-AC4F-418D-AE19-62706E023703}">
                      <ahyp:hlinkClr val="tx"/>
                    </a:ext>
                  </a:extLst>
                </a:hlinkClick>
              </a:rPr>
              <a:t>Google Cloud Professional Machine Learning Engineer </a:t>
            </a:r>
            <a:endParaRPr i="0" sz="900" u="none" cap="none" strike="noStrike">
              <a:solidFill>
                <a:srgbClr val="1264A3"/>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Arial"/>
              <a:buChar char="●"/>
            </a:pPr>
            <a:r>
              <a:rPr i="0" lang="en" sz="900" u="none" cap="none" strike="noStrike">
                <a:solidFill>
                  <a:srgbClr val="1D1C1D"/>
                </a:solidFill>
                <a:latin typeface="Helvetica Neue"/>
                <a:ea typeface="Helvetica Neue"/>
                <a:cs typeface="Helvetica Neue"/>
                <a:sym typeface="Helvetica Neue"/>
              </a:rPr>
              <a:t>Google Cloud Professional Database Engineer </a:t>
            </a:r>
            <a:br>
              <a:rPr i="0" lang="en" sz="900" u="none" cap="none" strike="noStrike">
                <a:solidFill>
                  <a:srgbClr val="1D1C1D"/>
                </a:solidFill>
                <a:latin typeface="Helvetica Neue"/>
                <a:ea typeface="Helvetica Neue"/>
                <a:cs typeface="Helvetica Neue"/>
                <a:sym typeface="Helvetica Neue"/>
              </a:rPr>
            </a:br>
            <a:r>
              <a:rPr b="1" i="0" lang="en" sz="800" u="none" cap="none" strike="noStrike">
                <a:solidFill>
                  <a:srgbClr val="1D1C1D"/>
                </a:solidFill>
                <a:latin typeface="Helvetica Neue"/>
                <a:ea typeface="Helvetica Neue"/>
                <a:cs typeface="Helvetica Neue"/>
                <a:sym typeface="Helvetica Neue"/>
              </a:rPr>
              <a:t>(In </a:t>
            </a:r>
            <a:r>
              <a:rPr b="1" lang="en" sz="800">
                <a:solidFill>
                  <a:srgbClr val="1D1C1D"/>
                </a:solidFill>
                <a:latin typeface="Helvetica Neue"/>
                <a:ea typeface="Helvetica Neue"/>
                <a:cs typeface="Helvetica Neue"/>
                <a:sym typeface="Helvetica Neue"/>
              </a:rPr>
              <a:t>p</a:t>
            </a:r>
            <a:r>
              <a:rPr b="1" i="0" lang="en" sz="800" u="none" cap="none" strike="noStrike">
                <a:solidFill>
                  <a:srgbClr val="1D1C1D"/>
                </a:solidFill>
                <a:latin typeface="Helvetica Neue"/>
                <a:ea typeface="Helvetica Neue"/>
                <a:cs typeface="Helvetica Neue"/>
                <a:sym typeface="Helvetica Neue"/>
              </a:rPr>
              <a:t>rogress)</a:t>
            </a:r>
            <a:endParaRPr b="1" i="0" sz="8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Arial"/>
              <a:buChar char="●"/>
            </a:pPr>
            <a:r>
              <a:rPr i="0" lang="en" sz="900" u="none" cap="none" strike="noStrike">
                <a:solidFill>
                  <a:srgbClr val="1D1C1D"/>
                </a:solidFill>
                <a:latin typeface="Helvetica Neue"/>
                <a:ea typeface="Helvetica Neue"/>
                <a:cs typeface="Helvetica Neue"/>
                <a:sym typeface="Helvetica Neue"/>
              </a:rPr>
              <a:t>Google Cloud Professional Security Operations Engineer </a:t>
            </a:r>
            <a:r>
              <a:rPr b="1" i="0" lang="en" sz="800" u="none" cap="none" strike="noStrike">
                <a:solidFill>
                  <a:srgbClr val="1D1C1D"/>
                </a:solidFill>
                <a:latin typeface="Helvetica Neue"/>
                <a:ea typeface="Helvetica Neue"/>
                <a:cs typeface="Helvetica Neue"/>
                <a:sym typeface="Helvetica Neue"/>
              </a:rPr>
              <a:t>(In </a:t>
            </a:r>
            <a:r>
              <a:rPr b="1" lang="en" sz="800">
                <a:solidFill>
                  <a:srgbClr val="1D1C1D"/>
                </a:solidFill>
                <a:latin typeface="Helvetica Neue"/>
                <a:ea typeface="Helvetica Neue"/>
                <a:cs typeface="Helvetica Neue"/>
                <a:sym typeface="Helvetica Neue"/>
              </a:rPr>
              <a:t>p</a:t>
            </a:r>
            <a:r>
              <a:rPr b="1" i="0" lang="en" sz="800" u="none" cap="none" strike="noStrike">
                <a:solidFill>
                  <a:srgbClr val="1D1C1D"/>
                </a:solidFill>
                <a:latin typeface="Helvetica Neue"/>
                <a:ea typeface="Helvetica Neue"/>
                <a:cs typeface="Helvetica Neue"/>
                <a:sym typeface="Helvetica Neue"/>
              </a:rPr>
              <a:t>rogress)</a:t>
            </a:r>
            <a:endParaRPr b="1" i="0" sz="8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Arial"/>
              <a:buChar char="●"/>
            </a:pPr>
            <a:r>
              <a:rPr i="0" lang="en" sz="900" u="none" cap="none" strike="noStrike">
                <a:solidFill>
                  <a:srgbClr val="1D1C1D"/>
                </a:solidFill>
                <a:latin typeface="Helvetica Neue"/>
                <a:ea typeface="Helvetica Neue"/>
                <a:cs typeface="Helvetica Neue"/>
                <a:sym typeface="Helvetica Neue"/>
              </a:rPr>
              <a:t>Associate Google Workspace Administrator </a:t>
            </a:r>
            <a:r>
              <a:rPr b="1" i="0" lang="en" sz="800" u="none" cap="none" strike="noStrike">
                <a:solidFill>
                  <a:srgbClr val="1D1C1D"/>
                </a:solidFill>
                <a:latin typeface="Helvetica Neue"/>
                <a:ea typeface="Helvetica Neue"/>
                <a:cs typeface="Helvetica Neue"/>
                <a:sym typeface="Helvetica Neue"/>
              </a:rPr>
              <a:t>(In </a:t>
            </a:r>
            <a:r>
              <a:rPr b="1" lang="en" sz="800">
                <a:solidFill>
                  <a:srgbClr val="1D1C1D"/>
                </a:solidFill>
                <a:latin typeface="Helvetica Neue"/>
                <a:ea typeface="Helvetica Neue"/>
                <a:cs typeface="Helvetica Neue"/>
                <a:sym typeface="Helvetica Neue"/>
              </a:rPr>
              <a:t>p</a:t>
            </a:r>
            <a:r>
              <a:rPr b="1" i="0" lang="en" sz="800" u="none" cap="none" strike="noStrike">
                <a:solidFill>
                  <a:srgbClr val="1D1C1D"/>
                </a:solidFill>
                <a:latin typeface="Helvetica Neue"/>
                <a:ea typeface="Helvetica Neue"/>
                <a:cs typeface="Helvetica Neue"/>
                <a:sym typeface="Helvetica Neue"/>
              </a:rPr>
              <a:t>rogress)</a:t>
            </a:r>
            <a:endParaRPr b="1" i="0" sz="800" u="none" cap="none" strike="noStrike">
              <a:solidFill>
                <a:srgbClr val="1D1C1D"/>
              </a:solidFill>
              <a:latin typeface="Helvetica Neue"/>
              <a:ea typeface="Helvetica Neue"/>
              <a:cs typeface="Helvetica Neue"/>
              <a:sym typeface="Helvetica Neue"/>
            </a:endParaRPr>
          </a:p>
          <a:p>
            <a:pPr indent="-228600" lvl="0" marL="228600" marR="0" rtl="0" algn="l">
              <a:lnSpc>
                <a:spcPct val="200000"/>
              </a:lnSpc>
              <a:spcBef>
                <a:spcPts val="0"/>
              </a:spcBef>
              <a:spcAft>
                <a:spcPts val="0"/>
              </a:spcAft>
              <a:buClr>
                <a:schemeClr val="lt1"/>
              </a:buClr>
              <a:buSzPts val="900"/>
              <a:buFont typeface="Helvetica Neue"/>
              <a:buChar char="●"/>
            </a:pPr>
            <a:r>
              <a:rPr i="0" lang="en" sz="900" u="none" cap="none" strike="noStrike">
                <a:solidFill>
                  <a:srgbClr val="1264A3"/>
                </a:solidFill>
                <a:uFill>
                  <a:noFill/>
                </a:uFill>
                <a:latin typeface="Helvetica Neue"/>
                <a:ea typeface="Helvetica Neue"/>
                <a:cs typeface="Helvetica Neue"/>
                <a:sym typeface="Helvetica Neue"/>
                <a:hlinkClick r:id="rId18">
                  <a:extLst>
                    <a:ext uri="{A12FA001-AC4F-418D-AE19-62706E023703}">
                      <ahyp:hlinkClr val="tx"/>
                    </a:ext>
                  </a:extLst>
                </a:hlinkClick>
              </a:rPr>
              <a:t>Google Cloud Generative AI Leader</a:t>
            </a:r>
            <a:endParaRPr i="0" sz="900" u="none" cap="none" strike="noStrike">
              <a:solidFill>
                <a:srgbClr val="1264A3"/>
              </a:solidFill>
              <a:latin typeface="Helvetica Neue"/>
              <a:ea typeface="Helvetica Neue"/>
              <a:cs typeface="Helvetica Neue"/>
              <a:sym typeface="Helvetica Neue"/>
            </a:endParaRPr>
          </a:p>
        </p:txBody>
      </p:sp>
      <p:sp>
        <p:nvSpPr>
          <p:cNvPr id="74" name="Google Shape;74;p1"/>
          <p:cNvSpPr txBox="1"/>
          <p:nvPr/>
        </p:nvSpPr>
        <p:spPr>
          <a:xfrm>
            <a:off x="1034490" y="8765908"/>
            <a:ext cx="2625000" cy="6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100"/>
              </a:spcAft>
              <a:buNone/>
            </a:pPr>
            <a:r>
              <a:rPr b="1" lang="en" sz="1200">
                <a:solidFill>
                  <a:schemeClr val="lt1"/>
                </a:solidFill>
                <a:uFill>
                  <a:noFill/>
                </a:uFill>
                <a:latin typeface="Helvetica Neue"/>
                <a:ea typeface="Helvetica Neue"/>
                <a:cs typeface="Helvetica Neue"/>
                <a:sym typeface="Helvetica Neue"/>
                <a:hlinkClick r:id="rId19">
                  <a:extLst>
                    <a:ext uri="{A12FA001-AC4F-418D-AE19-62706E023703}">
                      <ahyp:hlinkClr val="tx"/>
                    </a:ext>
                  </a:extLst>
                </a:hlinkClick>
              </a:rPr>
              <a:t>Watch a 2-minute video </a:t>
            </a:r>
            <a:br>
              <a:rPr b="1" lang="en" sz="1200">
                <a:solidFill>
                  <a:srgbClr val="130F25"/>
                </a:solidFill>
                <a:latin typeface="Helvetica Neue"/>
                <a:ea typeface="Helvetica Neue"/>
                <a:cs typeface="Helvetica Neue"/>
                <a:sym typeface="Helvetica Neue"/>
              </a:rPr>
            </a:br>
            <a:r>
              <a:rPr b="1" lang="en" sz="1200">
                <a:solidFill>
                  <a:schemeClr val="hlink"/>
                </a:solidFill>
                <a:uFill>
                  <a:noFill/>
                </a:uFill>
                <a:latin typeface="Helvetica Neue"/>
                <a:ea typeface="Helvetica Neue"/>
                <a:cs typeface="Helvetica Neue"/>
                <a:sym typeface="Helvetica Neue"/>
                <a:hlinkClick r:id="rId20"/>
              </a:rPr>
              <a:t>Finding Replacement Google Certification Content</a:t>
            </a:r>
            <a:endParaRPr b="1" sz="1200">
              <a:solidFill>
                <a:srgbClr val="130F25"/>
              </a:solidFill>
              <a:latin typeface="Helvetica Neue"/>
              <a:ea typeface="Helvetica Neue"/>
              <a:cs typeface="Helvetica Neue"/>
              <a:sym typeface="Helvetica Neue"/>
            </a:endParaRPr>
          </a:p>
        </p:txBody>
      </p:sp>
      <p:pic>
        <p:nvPicPr>
          <p:cNvPr id="75" name="Google Shape;75;p1" title="overlap triangles.png">
            <a:hlinkClick r:id="rId21"/>
          </p:cNvPr>
          <p:cNvPicPr preferRelativeResize="0"/>
          <p:nvPr/>
        </p:nvPicPr>
        <p:blipFill>
          <a:blip r:embed="rId22">
            <a:alphaModFix/>
          </a:blip>
          <a:stretch>
            <a:fillRect/>
          </a:stretch>
        </p:blipFill>
        <p:spPr>
          <a:xfrm flipH="1" rot="10800000">
            <a:off x="313780" y="8805143"/>
            <a:ext cx="607299" cy="6649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S theme">
  <a:themeElements>
    <a:clrScheme name="TaxAct">
      <a:dk1>
        <a:srgbClr val="FFFFFF"/>
      </a:dk1>
      <a:lt1>
        <a:srgbClr val="130F25"/>
      </a:lt1>
      <a:dk2>
        <a:srgbClr val="555555"/>
      </a:dk2>
      <a:lt2>
        <a:srgbClr val="858585"/>
      </a:lt2>
      <a:accent1>
        <a:srgbClr val="BFBFBF"/>
      </a:accent1>
      <a:accent2>
        <a:srgbClr val="F7F5F4"/>
      </a:accent2>
      <a:accent3>
        <a:srgbClr val="FF1675"/>
      </a:accent3>
      <a:accent4>
        <a:srgbClr val="CFFF6E"/>
      </a:accent4>
      <a:accent5>
        <a:srgbClr val="2AECFA"/>
      </a:accent5>
      <a:accent6>
        <a:srgbClr val="40FFBF"/>
      </a:accent6>
      <a:hlink>
        <a:srgbClr val="E7005E"/>
      </a:hlink>
      <a:folHlink>
        <a:srgbClr val="4541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